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43" r:id="rId1"/>
    <p:sldMasterId id="2147483744" r:id="rId2"/>
  </p:sldMasterIdLst>
  <p:notesMasterIdLst>
    <p:notesMasterId r:id="rId25"/>
  </p:notesMasterIdLst>
  <p:handoutMasterIdLst>
    <p:handoutMasterId r:id="rId26"/>
  </p:handoutMasterIdLst>
  <p:sldIdLst>
    <p:sldId id="351" r:id="rId3"/>
    <p:sldId id="258" r:id="rId4"/>
    <p:sldId id="280" r:id="rId5"/>
    <p:sldId id="308" r:id="rId6"/>
    <p:sldId id="338" r:id="rId7"/>
    <p:sldId id="339" r:id="rId8"/>
    <p:sldId id="334" r:id="rId9"/>
    <p:sldId id="335" r:id="rId10"/>
    <p:sldId id="309" r:id="rId11"/>
    <p:sldId id="336" r:id="rId12"/>
    <p:sldId id="314" r:id="rId13"/>
    <p:sldId id="344" r:id="rId14"/>
    <p:sldId id="315" r:id="rId15"/>
    <p:sldId id="340" r:id="rId16"/>
    <p:sldId id="346" r:id="rId17"/>
    <p:sldId id="347" r:id="rId18"/>
    <p:sldId id="317" r:id="rId19"/>
    <p:sldId id="348" r:id="rId20"/>
    <p:sldId id="350" r:id="rId21"/>
    <p:sldId id="337" r:id="rId22"/>
    <p:sldId id="343" r:id="rId23"/>
    <p:sldId id="277" r:id="rId24"/>
  </p:sldIdLst>
  <p:sldSz cx="12192000" cy="6858000"/>
  <p:notesSz cx="6797675" cy="9926638"/>
  <p:embeddedFontLst>
    <p:embeddedFont>
      <p:font typeface="맑은 고딕" pitchFamily="50" charset="-127"/>
      <p:regular r:id="rId27"/>
      <p:bold r:id="rId28"/>
    </p:embeddedFont>
    <p:embeddedFont>
      <p:font typeface="HY강M" pitchFamily="18" charset="-127"/>
      <p:regular r:id="rId29"/>
    </p:embeddedFont>
    <p:embeddedFont>
      <p:font typeface="KoPub돋움체 Medium" pitchFamily="2" charset="-127"/>
      <p:regular r:id="rId30"/>
    </p:embeddedFont>
    <p:embeddedFont>
      <p:font typeface="Impact" pitchFamily="34" charset="0"/>
      <p:regular r:id="rId31"/>
    </p:embeddedFont>
    <p:embeddedFont>
      <p:font typeface="HY강B" pitchFamily="18" charset="-127"/>
      <p:regular r:id="rId32"/>
    </p:embeddedFont>
    <p:embeddedFont>
      <p:font typeface="宋体" pitchFamily="2" charset="-122"/>
      <p:regular r:id="rId33"/>
    </p:embeddedFont>
    <p:embeddedFont>
      <p:font typeface="Calibri" pitchFamily="34" charset="0"/>
      <p:regular r:id="rId34"/>
      <p:bold r:id="rId35"/>
      <p:italic r:id="rId36"/>
      <p:boldItalic r:id="rId37"/>
    </p:embeddedFont>
    <p:embeddedFont>
      <p:font typeface="KoPub돋움체 Light" pitchFamily="2" charset="-127"/>
      <p:regular r:id="rId3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FF"/>
    <a:srgbClr val="FF0000"/>
    <a:srgbClr val="FF6699"/>
    <a:srgbClr val="EB6C5F"/>
    <a:srgbClr val="3366FF"/>
    <a:srgbClr val="EAB200"/>
    <a:srgbClr val="CC9900"/>
    <a:srgbClr val="FF66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616DA210-FB5B-4158-B5E0-FEB733F419BA}" styleName="밝은 스타일 3">
    <a:wholeTbl>
      <a:tcTxStyle>
        <a:fontRef idx="none">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TxStyle/>
      <a:tcStyle>
        <a:tcBdr/>
        <a:fill>
          <a:solidFill>
            <a:schemeClr val="tx1">
              <a:alpha val="20000"/>
            </a:schemeClr>
          </a:solidFill>
        </a:fill>
      </a:tcStyle>
    </a:band1H>
    <a:band1V>
      <a:tcTxStyle/>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301B821-A1FF-4177-AEE7-76D212191A09}" styleName="보통 스타일 1 - 강조 1">
    <a:wholeTbl>
      <a:tcTxStyle>
        <a:fontRef idx="none">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TxStyle/>
      <a:tcStyle>
        <a:tcBdr/>
        <a:fill>
          <a:solidFill>
            <a:schemeClr val="accent1">
              <a:tint val="20000"/>
            </a:schemeClr>
          </a:solidFill>
        </a:fill>
      </a:tcStyle>
    </a:band1H>
    <a:band1V>
      <a:tcTxStyle/>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none">
          <a:scrgbClr r="0" g="0" b="0"/>
        </a:fontRef>
        <a:schemeClr val="lt1"/>
      </a:tcTxStyle>
      <a:tcStyle>
        <a:tcBdr/>
        <a:fill>
          <a:solidFill>
            <a:schemeClr val="accent1"/>
          </a:solidFill>
        </a:fill>
      </a:tcStyle>
    </a:firstRow>
  </a:tblStyle>
  <a:tblStyle styleId="{2D5ABB26-0587-4C30-8999-92F81FD0307C}" styleName="스타일 없음, 눈금 없음">
    <a:wholeTbl>
      <a:tcTxStyle>
        <a:fontRef idx="none">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보통 스타일 2 - 강조 1">
    <a:wholeTbl>
      <a:tcTxStyle>
        <a:fontRef idx="none">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TxStyle/>
      <a:tcStyle>
        <a:tcBdr/>
        <a:fill>
          <a:solidFill>
            <a:schemeClr val="accent1">
              <a:tint val="40000"/>
            </a:schemeClr>
          </a:solidFill>
        </a:fill>
      </a:tcStyle>
    </a:band1H>
    <a:band2H>
      <a:tcTxStyle/>
      <a:tcStyle>
        <a:tcBdr/>
      </a:tcStyle>
    </a:band2H>
    <a:band1V>
      <a:tcTxStyle/>
      <a:tcStyle>
        <a:tcBdr/>
        <a:fill>
          <a:solidFill>
            <a:schemeClr val="accent1">
              <a:tint val="40000"/>
            </a:schemeClr>
          </a:solidFill>
        </a:fill>
      </a:tcStyle>
    </a:band1V>
    <a:band2V>
      <a:tcTxStyle/>
      <a:tcStyle>
        <a:tcBdr/>
      </a:tcStyle>
    </a:band2V>
    <a:lastCol>
      <a:tcTxStyle b="on">
        <a:fontRef idx="none">
          <a:prstClr val="black"/>
        </a:fontRef>
        <a:schemeClr val="lt1"/>
      </a:tcTxStyle>
      <a:tcStyle>
        <a:tcBdr/>
        <a:fill>
          <a:solidFill>
            <a:schemeClr val="accent1"/>
          </a:solidFill>
        </a:fill>
      </a:tcStyle>
    </a:lastCol>
    <a:firstCol>
      <a:tcTxStyle b="on">
        <a:fontRef idx="none">
          <a:prstClr val="black"/>
        </a:fontRef>
        <a:schemeClr val="lt1"/>
      </a:tcTxStyle>
      <a:tcStyle>
        <a:tcBdr/>
        <a:fill>
          <a:solidFill>
            <a:schemeClr val="accent1"/>
          </a:solidFill>
        </a:fill>
      </a:tcStyle>
    </a:firstCol>
    <a:lastRow>
      <a:tcTxStyle b="on">
        <a:fontRef idx="none">
          <a:prstClr val="black"/>
        </a:fontRef>
        <a:schemeClr val="lt1"/>
      </a:tcTxStyle>
      <a:tcStyle>
        <a:tcBdr>
          <a:top>
            <a:ln w="38100" cmpd="sng">
              <a:solidFill>
                <a:schemeClr val="lt1"/>
              </a:solidFill>
            </a:ln>
          </a:top>
        </a:tcBdr>
        <a:fill>
          <a:solidFill>
            <a:schemeClr val="accent1"/>
          </a:solidFill>
        </a:fill>
      </a:tcStyle>
    </a:lastRow>
    <a:firstRow>
      <a:tcTxStyle b="on">
        <a:fontRef idx="none">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밝은 스타일 1 - 강조 5">
    <a:wholeTbl>
      <a:tcTxStyle>
        <a:fontRef idx="none">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TxStyle/>
      <a:tcStyle>
        <a:tcBdr/>
        <a:fill>
          <a:solidFill>
            <a:schemeClr val="accent5">
              <a:alpha val="20000"/>
            </a:schemeClr>
          </a:solidFill>
        </a:fill>
      </a:tcStyle>
    </a:band1H>
    <a:band2H>
      <a:tcTxStyle/>
      <a:tcStyle>
        <a:tcBdr/>
      </a:tcStyle>
    </a:band2H>
    <a:band1V>
      <a:tcTxStyle/>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C89EF96-8CEA-46FF-86C4-4CE0E7609802}" styleName="밝은 스타일 3 - 강조 1">
    <a:wholeTbl>
      <a:tcTxStyle>
        <a:fontRef idx="none">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TxStyle/>
      <a:tcStyle>
        <a:tcBdr/>
        <a:fill>
          <a:solidFill>
            <a:schemeClr val="accent1">
              <a:alpha val="20000"/>
            </a:schemeClr>
          </a:solidFill>
        </a:fill>
      </a:tcStyle>
    </a:band1H>
    <a:band1V>
      <a:tcTxStyle/>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보통 스타일 4 - 강조 1">
    <a:wholeTbl>
      <a:tcTxStyle>
        <a:fontRef idx="none">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TxStyle/>
      <a:tcStyle>
        <a:tcBdr/>
        <a:fill>
          <a:solidFill>
            <a:schemeClr val="accent1">
              <a:tint val="40000"/>
            </a:schemeClr>
          </a:solidFill>
        </a:fill>
      </a:tcStyle>
    </a:band1H>
    <a:band1V>
      <a:tcTxStyle/>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72"/>
    <p:restoredTop sz="96000" autoAdjust="0"/>
  </p:normalViewPr>
  <p:slideViewPr>
    <p:cSldViewPr snapToGrid="0">
      <p:cViewPr varScale="1">
        <p:scale>
          <a:sx n="111" d="100"/>
          <a:sy n="111" d="100"/>
        </p:scale>
        <p:origin x="-708" y="-78"/>
      </p:cViewPr>
      <p:guideLst>
        <p:guide orient="horz" pos="2159"/>
        <p:guide pos="3839"/>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p:cViewPr varScale="1">
        <p:scale>
          <a:sx n="52" d="100"/>
          <a:sy n="52" d="100"/>
        </p:scale>
        <p:origin x="-2874" y="-90"/>
      </p:cViewPr>
      <p:guideLst>
        <p:guide orient="horz" pos="3125"/>
        <p:guide pos="214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8.fntdata"/><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schemas.openxmlformats.org/officeDocument/2006/relationships/font" Target="fonts/font7.fntdata"/><Relationship Id="rId38" Type="http://schemas.openxmlformats.org/officeDocument/2006/relationships/font" Target="fonts/font12.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3.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23FB93-5824-4298-BC9D-D7EE8EA0A569}" type="doc">
      <dgm:prSet loTypeId="urn:microsoft.com/office/officeart/2005/8/layout/venn1" loCatId="relationship" qsTypeId="urn:microsoft.com/office/officeart/2005/8/quickstyle/simple1" qsCatId="simple" csTypeId="urn:microsoft.com/office/officeart/2005/8/colors/colorful5" csCatId="colorful" phldr="1"/>
      <dgm:spPr/>
    </dgm:pt>
    <dgm:pt modelId="{060F119B-3C41-41D9-AB29-39B768DADBE5}">
      <dgm:prSet phldrT="[텍스트]" custT="1"/>
      <dgm:spPr/>
      <dgm:t>
        <a:bodyPr/>
        <a:lstStyle/>
        <a:p>
          <a:pPr latinLnBrk="1"/>
          <a:r>
            <a:rPr lang="en-US" altLang="ko-KR" sz="1600" b="1" dirty="0" smtClean="0"/>
            <a:t>Existing Parliamentary Diplomacy </a:t>
          </a:r>
          <a:endParaRPr lang="ko-KR" altLang="en-US" sz="1600" b="1" dirty="0"/>
        </a:p>
      </dgm:t>
    </dgm:pt>
    <dgm:pt modelId="{7BB34F7A-F365-4640-9FC8-250DCB9ADE6C}" type="parTrans" cxnId="{083293E6-112C-460B-BC39-C080D08C2F5E}">
      <dgm:prSet/>
      <dgm:spPr/>
      <dgm:t>
        <a:bodyPr/>
        <a:lstStyle/>
        <a:p>
          <a:pPr latinLnBrk="1"/>
          <a:endParaRPr lang="ko-KR" altLang="en-US"/>
        </a:p>
      </dgm:t>
    </dgm:pt>
    <dgm:pt modelId="{C637F9DE-430A-42AC-897D-D04070B0343E}" type="sibTrans" cxnId="{083293E6-112C-460B-BC39-C080D08C2F5E}">
      <dgm:prSet/>
      <dgm:spPr/>
      <dgm:t>
        <a:bodyPr/>
        <a:lstStyle/>
        <a:p>
          <a:pPr latinLnBrk="1"/>
          <a:endParaRPr lang="ko-KR" altLang="en-US"/>
        </a:p>
      </dgm:t>
    </dgm:pt>
    <dgm:pt modelId="{4CD58588-4B86-4675-9099-1D87CAFF7ECF}">
      <dgm:prSet phldrT="[텍스트]" custT="1"/>
      <dgm:spPr/>
      <dgm:t>
        <a:bodyPr/>
        <a:lstStyle/>
        <a:p>
          <a:pPr latinLnBrk="1"/>
          <a:r>
            <a:rPr lang="en-US" altLang="ko-KR" sz="1600" b="1" dirty="0" smtClean="0"/>
            <a:t>Parliamentary Diplomacy </a:t>
          </a:r>
          <a:r>
            <a:rPr lang="en-US" altLang="ko-KR" sz="1600" b="1" dirty="0" smtClean="0">
              <a:solidFill>
                <a:schemeClr val="tx1"/>
              </a:solidFill>
            </a:rPr>
            <a:t>through Parliamentary Support Groups</a:t>
          </a:r>
          <a:endParaRPr lang="ko-KR" altLang="en-US" sz="1600" b="1" dirty="0">
            <a:solidFill>
              <a:schemeClr val="tx1"/>
            </a:solidFill>
          </a:endParaRPr>
        </a:p>
      </dgm:t>
    </dgm:pt>
    <dgm:pt modelId="{C0967829-7C3F-42DA-8E1D-879B046A0565}" type="parTrans" cxnId="{541A1237-626F-4DB5-8D00-B9449F471383}">
      <dgm:prSet/>
      <dgm:spPr/>
      <dgm:t>
        <a:bodyPr/>
        <a:lstStyle/>
        <a:p>
          <a:pPr latinLnBrk="1"/>
          <a:endParaRPr lang="ko-KR" altLang="en-US"/>
        </a:p>
      </dgm:t>
    </dgm:pt>
    <dgm:pt modelId="{07A4FB3F-C84B-4124-A830-24F800110FA9}" type="sibTrans" cxnId="{541A1237-626F-4DB5-8D00-B9449F471383}">
      <dgm:prSet/>
      <dgm:spPr/>
      <dgm:t>
        <a:bodyPr/>
        <a:lstStyle/>
        <a:p>
          <a:pPr latinLnBrk="1"/>
          <a:endParaRPr lang="ko-KR" altLang="en-US"/>
        </a:p>
      </dgm:t>
    </dgm:pt>
    <dgm:pt modelId="{AB52CA33-9BCA-4A09-81BF-71F034D3249C}">
      <dgm:prSet phldrT="[텍스트]" custT="1"/>
      <dgm:spPr/>
      <dgm:t>
        <a:bodyPr/>
        <a:lstStyle/>
        <a:p>
          <a:pPr latinLnBrk="1"/>
          <a:r>
            <a:rPr lang="en-US" altLang="ko-KR" sz="1600" b="1" dirty="0" smtClean="0"/>
            <a:t>Parliamentary Diplomacy Forum</a:t>
          </a:r>
          <a:endParaRPr lang="ko-KR" altLang="en-US" sz="1600" b="1" dirty="0">
            <a:solidFill>
              <a:srgbClr val="FF0000"/>
            </a:solidFill>
          </a:endParaRPr>
        </a:p>
      </dgm:t>
    </dgm:pt>
    <dgm:pt modelId="{07AB6A83-226E-4E24-AF1F-0FE28AC24DDC}" type="sibTrans" cxnId="{6A103C82-08A8-4B41-BFF2-E332FA49AB79}">
      <dgm:prSet/>
      <dgm:spPr/>
      <dgm:t>
        <a:bodyPr/>
        <a:lstStyle/>
        <a:p>
          <a:pPr latinLnBrk="1"/>
          <a:endParaRPr lang="ko-KR" altLang="en-US"/>
        </a:p>
      </dgm:t>
    </dgm:pt>
    <dgm:pt modelId="{02F0795F-82EA-45CA-B64D-D82FEBE53099}" type="parTrans" cxnId="{6A103C82-08A8-4B41-BFF2-E332FA49AB79}">
      <dgm:prSet/>
      <dgm:spPr/>
      <dgm:t>
        <a:bodyPr/>
        <a:lstStyle/>
        <a:p>
          <a:pPr latinLnBrk="1"/>
          <a:endParaRPr lang="ko-KR" altLang="en-US"/>
        </a:p>
      </dgm:t>
    </dgm:pt>
    <dgm:pt modelId="{015AC1A0-786E-44CC-B862-6F5D62CC3D02}" type="pres">
      <dgm:prSet presAssocID="{1623FB93-5824-4298-BC9D-D7EE8EA0A569}" presName="compositeShape" presStyleCnt="0">
        <dgm:presLayoutVars>
          <dgm:chMax val="7"/>
          <dgm:dir/>
          <dgm:resizeHandles val="exact"/>
        </dgm:presLayoutVars>
      </dgm:prSet>
      <dgm:spPr/>
    </dgm:pt>
    <dgm:pt modelId="{5C278E78-2266-4204-A76D-22286484472A}" type="pres">
      <dgm:prSet presAssocID="{060F119B-3C41-41D9-AB29-39B768DADBE5}" presName="circ1" presStyleLbl="vennNode1" presStyleIdx="0" presStyleCnt="3"/>
      <dgm:spPr/>
      <dgm:t>
        <a:bodyPr/>
        <a:lstStyle/>
        <a:p>
          <a:pPr latinLnBrk="1"/>
          <a:endParaRPr lang="ko-KR" altLang="en-US"/>
        </a:p>
      </dgm:t>
    </dgm:pt>
    <dgm:pt modelId="{43490EF8-D822-41BD-B40E-583DA9355282}" type="pres">
      <dgm:prSet presAssocID="{060F119B-3C41-41D9-AB29-39B768DADBE5}" presName="circ1Tx" presStyleLbl="revTx" presStyleIdx="0" presStyleCnt="0">
        <dgm:presLayoutVars>
          <dgm:chMax val="0"/>
          <dgm:chPref val="0"/>
          <dgm:bulletEnabled val="1"/>
        </dgm:presLayoutVars>
      </dgm:prSet>
      <dgm:spPr/>
      <dgm:t>
        <a:bodyPr/>
        <a:lstStyle/>
        <a:p>
          <a:pPr latinLnBrk="1"/>
          <a:endParaRPr lang="ko-KR" altLang="en-US"/>
        </a:p>
      </dgm:t>
    </dgm:pt>
    <dgm:pt modelId="{2BD57DEC-D99E-4CA8-AF9B-F97DFD5E061F}" type="pres">
      <dgm:prSet presAssocID="{4CD58588-4B86-4675-9099-1D87CAFF7ECF}" presName="circ2" presStyleLbl="vennNode1" presStyleIdx="1" presStyleCnt="3"/>
      <dgm:spPr/>
      <dgm:t>
        <a:bodyPr/>
        <a:lstStyle/>
        <a:p>
          <a:pPr latinLnBrk="1"/>
          <a:endParaRPr lang="ko-KR" altLang="en-US"/>
        </a:p>
      </dgm:t>
    </dgm:pt>
    <dgm:pt modelId="{B218046A-CD40-47AE-974B-55EA80E943BD}" type="pres">
      <dgm:prSet presAssocID="{4CD58588-4B86-4675-9099-1D87CAFF7ECF}" presName="circ2Tx" presStyleLbl="revTx" presStyleIdx="0" presStyleCnt="0">
        <dgm:presLayoutVars>
          <dgm:chMax val="0"/>
          <dgm:chPref val="0"/>
          <dgm:bulletEnabled val="1"/>
        </dgm:presLayoutVars>
      </dgm:prSet>
      <dgm:spPr/>
      <dgm:t>
        <a:bodyPr/>
        <a:lstStyle/>
        <a:p>
          <a:pPr latinLnBrk="1"/>
          <a:endParaRPr lang="ko-KR" altLang="en-US"/>
        </a:p>
      </dgm:t>
    </dgm:pt>
    <dgm:pt modelId="{EDF2CE47-458D-4547-941D-43765AA66534}" type="pres">
      <dgm:prSet presAssocID="{AB52CA33-9BCA-4A09-81BF-71F034D3249C}" presName="circ3" presStyleLbl="vennNode1" presStyleIdx="2" presStyleCnt="3"/>
      <dgm:spPr/>
      <dgm:t>
        <a:bodyPr/>
        <a:lstStyle/>
        <a:p>
          <a:pPr latinLnBrk="1"/>
          <a:endParaRPr lang="ko-KR" altLang="en-US"/>
        </a:p>
      </dgm:t>
    </dgm:pt>
    <dgm:pt modelId="{6E538DAC-27A4-4C89-A3A2-605AF6145668}" type="pres">
      <dgm:prSet presAssocID="{AB52CA33-9BCA-4A09-81BF-71F034D3249C}" presName="circ3Tx" presStyleLbl="revTx" presStyleIdx="0" presStyleCnt="0">
        <dgm:presLayoutVars>
          <dgm:chMax val="0"/>
          <dgm:chPref val="0"/>
          <dgm:bulletEnabled val="1"/>
        </dgm:presLayoutVars>
      </dgm:prSet>
      <dgm:spPr/>
      <dgm:t>
        <a:bodyPr/>
        <a:lstStyle/>
        <a:p>
          <a:pPr latinLnBrk="1"/>
          <a:endParaRPr lang="ko-KR" altLang="en-US"/>
        </a:p>
      </dgm:t>
    </dgm:pt>
  </dgm:ptLst>
  <dgm:cxnLst>
    <dgm:cxn modelId="{660DA4F9-EB4D-4E1E-A698-7B027DE2652B}" type="presOf" srcId="{060F119B-3C41-41D9-AB29-39B768DADBE5}" destId="{43490EF8-D822-41BD-B40E-583DA9355282}" srcOrd="1" destOrd="0" presId="urn:microsoft.com/office/officeart/2005/8/layout/venn1"/>
    <dgm:cxn modelId="{1C9A3574-049F-4127-8B26-6883C044BBCC}" type="presOf" srcId="{4CD58588-4B86-4675-9099-1D87CAFF7ECF}" destId="{2BD57DEC-D99E-4CA8-AF9B-F97DFD5E061F}" srcOrd="0" destOrd="0" presId="urn:microsoft.com/office/officeart/2005/8/layout/venn1"/>
    <dgm:cxn modelId="{083293E6-112C-460B-BC39-C080D08C2F5E}" srcId="{1623FB93-5824-4298-BC9D-D7EE8EA0A569}" destId="{060F119B-3C41-41D9-AB29-39B768DADBE5}" srcOrd="0" destOrd="0" parTransId="{7BB34F7A-F365-4640-9FC8-250DCB9ADE6C}" sibTransId="{C637F9DE-430A-42AC-897D-D04070B0343E}"/>
    <dgm:cxn modelId="{6F832AFF-56FC-48EF-8363-C4EACB9BD4DD}" type="presOf" srcId="{060F119B-3C41-41D9-AB29-39B768DADBE5}" destId="{5C278E78-2266-4204-A76D-22286484472A}" srcOrd="0" destOrd="0" presId="urn:microsoft.com/office/officeart/2005/8/layout/venn1"/>
    <dgm:cxn modelId="{6A103C82-08A8-4B41-BFF2-E332FA49AB79}" srcId="{1623FB93-5824-4298-BC9D-D7EE8EA0A569}" destId="{AB52CA33-9BCA-4A09-81BF-71F034D3249C}" srcOrd="2" destOrd="0" parTransId="{02F0795F-82EA-45CA-B64D-D82FEBE53099}" sibTransId="{07AB6A83-226E-4E24-AF1F-0FE28AC24DDC}"/>
    <dgm:cxn modelId="{720C4FEE-F9ED-41AF-B57E-D59FED4FDFB5}" type="presOf" srcId="{AB52CA33-9BCA-4A09-81BF-71F034D3249C}" destId="{6E538DAC-27A4-4C89-A3A2-605AF6145668}" srcOrd="1" destOrd="0" presId="urn:microsoft.com/office/officeart/2005/8/layout/venn1"/>
    <dgm:cxn modelId="{066450B1-8F38-49D0-AA8A-1A440CC4FAFE}" type="presOf" srcId="{1623FB93-5824-4298-BC9D-D7EE8EA0A569}" destId="{015AC1A0-786E-44CC-B862-6F5D62CC3D02}" srcOrd="0" destOrd="0" presId="urn:microsoft.com/office/officeart/2005/8/layout/venn1"/>
    <dgm:cxn modelId="{541A1237-626F-4DB5-8D00-B9449F471383}" srcId="{1623FB93-5824-4298-BC9D-D7EE8EA0A569}" destId="{4CD58588-4B86-4675-9099-1D87CAFF7ECF}" srcOrd="1" destOrd="0" parTransId="{C0967829-7C3F-42DA-8E1D-879B046A0565}" sibTransId="{07A4FB3F-C84B-4124-A830-24F800110FA9}"/>
    <dgm:cxn modelId="{49AC28EE-25CA-464C-ACDE-267BFAC1C877}" type="presOf" srcId="{AB52CA33-9BCA-4A09-81BF-71F034D3249C}" destId="{EDF2CE47-458D-4547-941D-43765AA66534}" srcOrd="0" destOrd="0" presId="urn:microsoft.com/office/officeart/2005/8/layout/venn1"/>
    <dgm:cxn modelId="{D49B26AB-8FB4-476F-8C55-A771B2CD4846}" type="presOf" srcId="{4CD58588-4B86-4675-9099-1D87CAFF7ECF}" destId="{B218046A-CD40-47AE-974B-55EA80E943BD}" srcOrd="1" destOrd="0" presId="urn:microsoft.com/office/officeart/2005/8/layout/venn1"/>
    <dgm:cxn modelId="{372899DF-11A7-4E0E-AA83-378B2BB399B9}" type="presParOf" srcId="{015AC1A0-786E-44CC-B862-6F5D62CC3D02}" destId="{5C278E78-2266-4204-A76D-22286484472A}" srcOrd="0" destOrd="0" presId="urn:microsoft.com/office/officeart/2005/8/layout/venn1"/>
    <dgm:cxn modelId="{1C774EB9-DFE5-4600-A0A2-123BC404D0B6}" type="presParOf" srcId="{015AC1A0-786E-44CC-B862-6F5D62CC3D02}" destId="{43490EF8-D822-41BD-B40E-583DA9355282}" srcOrd="1" destOrd="0" presId="urn:microsoft.com/office/officeart/2005/8/layout/venn1"/>
    <dgm:cxn modelId="{45A5A556-2A50-47E0-875E-F7F07621E61B}" type="presParOf" srcId="{015AC1A0-786E-44CC-B862-6F5D62CC3D02}" destId="{2BD57DEC-D99E-4CA8-AF9B-F97DFD5E061F}" srcOrd="2" destOrd="0" presId="urn:microsoft.com/office/officeart/2005/8/layout/venn1"/>
    <dgm:cxn modelId="{5DAC5659-1A6B-44E2-82D0-98207F6AE549}" type="presParOf" srcId="{015AC1A0-786E-44CC-B862-6F5D62CC3D02}" destId="{B218046A-CD40-47AE-974B-55EA80E943BD}" srcOrd="3" destOrd="0" presId="urn:microsoft.com/office/officeart/2005/8/layout/venn1"/>
    <dgm:cxn modelId="{644634BF-6086-4DA0-B968-84A0CE4924C1}" type="presParOf" srcId="{015AC1A0-786E-44CC-B862-6F5D62CC3D02}" destId="{EDF2CE47-458D-4547-941D-43765AA66534}" srcOrd="4" destOrd="0" presId="urn:microsoft.com/office/officeart/2005/8/layout/venn1"/>
    <dgm:cxn modelId="{C31466CD-54B6-4CB7-9A6E-4954C098C257}" type="presParOf" srcId="{015AC1A0-786E-44CC-B862-6F5D62CC3D02}" destId="{6E538DAC-27A4-4C89-A3A2-605AF6145668}" srcOrd="5" destOrd="0" presId="urn:microsoft.com/office/officeart/2005/8/layout/venn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C278E78-2266-4204-A76D-22286484472A}">
      <dsp:nvSpPr>
        <dsp:cNvPr id="0" name=""/>
        <dsp:cNvSpPr/>
      </dsp:nvSpPr>
      <dsp:spPr>
        <a:xfrm>
          <a:off x="3517558" y="132366"/>
          <a:ext cx="2738610" cy="2738610"/>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11200" latinLnBrk="1">
            <a:lnSpc>
              <a:spcPct val="90000"/>
            </a:lnSpc>
            <a:spcBef>
              <a:spcPct val="0"/>
            </a:spcBef>
            <a:spcAft>
              <a:spcPct val="35000"/>
            </a:spcAft>
          </a:pPr>
          <a:r>
            <a:rPr lang="en-US" altLang="ko-KR" sz="1600" b="1" kern="1200" dirty="0" smtClean="0"/>
            <a:t>Existing Parliamentary Diplomacy </a:t>
          </a:r>
          <a:endParaRPr lang="ko-KR" altLang="en-US" sz="1600" b="1" kern="1200" dirty="0"/>
        </a:p>
      </dsp:txBody>
      <dsp:txXfrm>
        <a:off x="3882706" y="611623"/>
        <a:ext cx="2008314" cy="1232374"/>
      </dsp:txXfrm>
    </dsp:sp>
    <dsp:sp modelId="{2BD57DEC-D99E-4CA8-AF9B-F97DFD5E061F}">
      <dsp:nvSpPr>
        <dsp:cNvPr id="0" name=""/>
        <dsp:cNvSpPr/>
      </dsp:nvSpPr>
      <dsp:spPr>
        <a:xfrm>
          <a:off x="4505740" y="1843997"/>
          <a:ext cx="2738610" cy="2738610"/>
        </a:xfrm>
        <a:prstGeom prst="ellipse">
          <a:avLst/>
        </a:prstGeom>
        <a:solidFill>
          <a:schemeClr val="accent5">
            <a:alpha val="50000"/>
            <a:hueOff val="-3676673"/>
            <a:satOff val="-5114"/>
            <a:lumOff val="-1961"/>
            <a:alphaOff val="0"/>
          </a:schemeClr>
        </a:solidFill>
        <a:ln w="127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11200" latinLnBrk="1">
            <a:lnSpc>
              <a:spcPct val="90000"/>
            </a:lnSpc>
            <a:spcBef>
              <a:spcPct val="0"/>
            </a:spcBef>
            <a:spcAft>
              <a:spcPct val="35000"/>
            </a:spcAft>
          </a:pPr>
          <a:r>
            <a:rPr lang="en-US" altLang="ko-KR" sz="1600" b="1" kern="1200" dirty="0" smtClean="0"/>
            <a:t>Parliamentary Diplomacy </a:t>
          </a:r>
          <a:r>
            <a:rPr lang="en-US" altLang="ko-KR" sz="1600" b="1" kern="1200" dirty="0" smtClean="0">
              <a:solidFill>
                <a:schemeClr val="tx1"/>
              </a:solidFill>
            </a:rPr>
            <a:t>through Parliamentary Support Groups</a:t>
          </a:r>
          <a:endParaRPr lang="ko-KR" altLang="en-US" sz="1600" b="1" kern="1200" dirty="0">
            <a:solidFill>
              <a:schemeClr val="tx1"/>
            </a:solidFill>
          </a:endParaRPr>
        </a:p>
      </dsp:txBody>
      <dsp:txXfrm>
        <a:off x="5343299" y="2551472"/>
        <a:ext cx="1643166" cy="1506235"/>
      </dsp:txXfrm>
    </dsp:sp>
    <dsp:sp modelId="{EDF2CE47-458D-4547-941D-43765AA66534}">
      <dsp:nvSpPr>
        <dsp:cNvPr id="0" name=""/>
        <dsp:cNvSpPr/>
      </dsp:nvSpPr>
      <dsp:spPr>
        <a:xfrm>
          <a:off x="2529376" y="1843997"/>
          <a:ext cx="2738610" cy="2738610"/>
        </a:xfrm>
        <a:prstGeom prst="ellipse">
          <a:avLst/>
        </a:prstGeom>
        <a:solidFill>
          <a:schemeClr val="accent5">
            <a:alpha val="50000"/>
            <a:hueOff val="-7353345"/>
            <a:satOff val="-10228"/>
            <a:lumOff val="-3922"/>
            <a:alphaOff val="0"/>
          </a:schemeClr>
        </a:solidFill>
        <a:ln w="127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11200" latinLnBrk="1">
            <a:lnSpc>
              <a:spcPct val="90000"/>
            </a:lnSpc>
            <a:spcBef>
              <a:spcPct val="0"/>
            </a:spcBef>
            <a:spcAft>
              <a:spcPct val="35000"/>
            </a:spcAft>
          </a:pPr>
          <a:r>
            <a:rPr lang="en-US" altLang="ko-KR" sz="1600" b="1" kern="1200" dirty="0" smtClean="0"/>
            <a:t>Parliamentary Diplomacy Forum</a:t>
          </a:r>
          <a:endParaRPr lang="ko-KR" altLang="en-US" sz="1600" b="1" kern="1200" dirty="0">
            <a:solidFill>
              <a:srgbClr val="FF0000"/>
            </a:solidFill>
          </a:endParaRPr>
        </a:p>
      </dsp:txBody>
      <dsp:txXfrm>
        <a:off x="2787262" y="2551472"/>
        <a:ext cx="1643166" cy="1506235"/>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45659" cy="496332"/>
          </a:xfrm>
          <a:prstGeom prst="rect">
            <a:avLst/>
          </a:prstGeom>
        </p:spPr>
        <p:txBody>
          <a:bodyPr vert="horz" lIns="91440" tIns="45720" rIns="91440" bIns="45720"/>
          <a:lstStyle>
            <a:lvl1pPr algn="l">
              <a:defRPr sz="1200"/>
            </a:lvl1pPr>
          </a:lstStyle>
          <a:p>
            <a:endParaRPr lang="ko-KR" altLang="en-US"/>
          </a:p>
        </p:txBody>
      </p:sp>
      <p:sp>
        <p:nvSpPr>
          <p:cNvPr id="3" name="날짜 개체 틀 2"/>
          <p:cNvSpPr>
            <a:spLocks noGrp="1"/>
          </p:cNvSpPr>
          <p:nvPr>
            <p:ph type="dt" sz="quarter" idx="1"/>
          </p:nvPr>
        </p:nvSpPr>
        <p:spPr>
          <a:xfrm>
            <a:off x="3850443" y="0"/>
            <a:ext cx="2945659" cy="496332"/>
          </a:xfrm>
          <a:prstGeom prst="rect">
            <a:avLst/>
          </a:prstGeom>
        </p:spPr>
        <p:txBody>
          <a:bodyPr vert="horz" lIns="91440" tIns="45720" rIns="91440" bIns="45720"/>
          <a:lstStyle>
            <a:lvl1pPr algn="r">
              <a:defRPr sz="1200"/>
            </a:lvl1pPr>
          </a:lstStyle>
          <a:p>
            <a:fld id="{23703D7D-06BA-4A85-8077-D10A9713D381}" type="datetimeFigureOut">
              <a:rPr lang="ko-KR" altLang="en-US"/>
              <a:pPr/>
              <a:t>2019-11-01</a:t>
            </a:fld>
            <a:endParaRPr lang="ko-KR" altLang="en-US"/>
          </a:p>
        </p:txBody>
      </p:sp>
      <p:sp>
        <p:nvSpPr>
          <p:cNvPr id="4" name="바닥글 개체 틀 3"/>
          <p:cNvSpPr>
            <a:spLocks noGrp="1"/>
          </p:cNvSpPr>
          <p:nvPr>
            <p:ph type="ftr" sz="quarter" idx="2"/>
          </p:nvPr>
        </p:nvSpPr>
        <p:spPr>
          <a:xfrm>
            <a:off x="0" y="9428583"/>
            <a:ext cx="2945659" cy="496332"/>
          </a:xfrm>
          <a:prstGeom prst="rect">
            <a:avLst/>
          </a:prstGeom>
        </p:spPr>
        <p:txBody>
          <a:bodyPr vert="horz" lIns="91440" tIns="45720" rIns="91440" bIns="4572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3850443" y="9428583"/>
            <a:ext cx="2945659" cy="496332"/>
          </a:xfrm>
          <a:prstGeom prst="rect">
            <a:avLst/>
          </a:prstGeom>
        </p:spPr>
        <p:txBody>
          <a:bodyPr vert="horz" lIns="91440" tIns="45720" rIns="91440" bIns="45720" anchor="b"/>
          <a:lstStyle>
            <a:lvl1pPr algn="r">
              <a:defRPr sz="1200"/>
            </a:lvl1pPr>
          </a:lstStyle>
          <a:p>
            <a:fld id="{67EBC61B-B2EA-492C-B1DA-A28FB8535DF6}" type="slidenum">
              <a:rPr lang="ko-KR" altLang="en-US"/>
              <a:pPr/>
              <a:t>‹#›</a:t>
            </a:fld>
            <a:endParaRPr lang="ko-KR" altLang="en-US"/>
          </a:p>
        </p:txBody>
      </p:sp>
    </p:spTree>
    <p:extLst>
      <p:ext uri="{BB962C8B-B14F-4D97-AF65-F5344CB8AC3E}">
        <p14:creationId xmlns="" xmlns:p14="http://schemas.microsoft.com/office/powerpoint/2010/main" val="14763728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45659" cy="498056"/>
          </a:xfrm>
          <a:prstGeom prst="rect">
            <a:avLst/>
          </a:prstGeom>
        </p:spPr>
        <p:txBody>
          <a:bodyPr vert="horz" lIns="91440" tIns="45720" rIns="91440" bIns="45720"/>
          <a:lstStyle>
            <a:lvl1pPr algn="l">
              <a:defRPr sz="1200"/>
            </a:lvl1pPr>
          </a:lstStyle>
          <a:p>
            <a:endParaRPr lang="ko-KR" altLang="en-US"/>
          </a:p>
        </p:txBody>
      </p:sp>
      <p:sp>
        <p:nvSpPr>
          <p:cNvPr id="3" name="날짜 개체 틀 2"/>
          <p:cNvSpPr>
            <a:spLocks noGrp="1"/>
          </p:cNvSpPr>
          <p:nvPr>
            <p:ph type="dt" idx="1"/>
          </p:nvPr>
        </p:nvSpPr>
        <p:spPr>
          <a:xfrm>
            <a:off x="3850443" y="0"/>
            <a:ext cx="2945659" cy="498056"/>
          </a:xfrm>
          <a:prstGeom prst="rect">
            <a:avLst/>
          </a:prstGeom>
        </p:spPr>
        <p:txBody>
          <a:bodyPr vert="horz" lIns="91440" tIns="45720" rIns="91440" bIns="45720"/>
          <a:lstStyle>
            <a:lvl1pPr algn="r">
              <a:defRPr sz="1200"/>
            </a:lvl1pPr>
          </a:lstStyle>
          <a:p>
            <a:fld id="{D6A75EF8-3ABB-42A0-AE6C-E9C155FC3CF0}" type="datetimeFigureOut">
              <a:rPr lang="ko-KR" altLang="en-US"/>
              <a:pPr/>
              <a:t>2019-11-01</a:t>
            </a:fld>
            <a:endParaRPr lang="ko-KR" altLang="en-US"/>
          </a:p>
        </p:txBody>
      </p:sp>
      <p:sp>
        <p:nvSpPr>
          <p:cNvPr id="4" name="슬라이드 이미지 개체 틀 3"/>
          <p:cNvSpPr>
            <a:spLocks noGrp="1" noRot="1" noChangeAspect="1" noTextEdi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anchor="ctr"/>
          <a:lstStyle/>
          <a:p>
            <a:endParaRPr lang="ko-KR" altLang="en-US"/>
          </a:p>
        </p:txBody>
      </p:sp>
      <p:sp>
        <p:nvSpPr>
          <p:cNvPr id="5" name="슬라이드 노트 개체 틀 4"/>
          <p:cNvSpPr>
            <a:spLocks noGrp="1"/>
          </p:cNvSpPr>
          <p:nvPr>
            <p:ph type="body" sz="quarter" idx="3"/>
          </p:nvPr>
        </p:nvSpPr>
        <p:spPr>
          <a:xfrm>
            <a:off x="679768" y="4777194"/>
            <a:ext cx="5438140" cy="3908614"/>
          </a:xfrm>
          <a:prstGeom prst="rect">
            <a:avLst/>
          </a:prstGeom>
        </p:spPr>
        <p:txBody>
          <a:bodyPr vert="horz" lIns="91440" tIns="45720" rIns="91440" bIns="4572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9428584"/>
            <a:ext cx="2945659" cy="498055"/>
          </a:xfrm>
          <a:prstGeom prst="rect">
            <a:avLst/>
          </a:prstGeom>
        </p:spPr>
        <p:txBody>
          <a:bodyPr vert="horz" lIns="91440" tIns="45720" rIns="91440" bIns="4572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50443" y="9428584"/>
            <a:ext cx="2945659" cy="498055"/>
          </a:xfrm>
          <a:prstGeom prst="rect">
            <a:avLst/>
          </a:prstGeom>
        </p:spPr>
        <p:txBody>
          <a:bodyPr vert="horz" lIns="91440" tIns="45720" rIns="91440" bIns="45720" anchor="b"/>
          <a:lstStyle>
            <a:lvl1pPr algn="r">
              <a:defRPr sz="1200"/>
            </a:lvl1pPr>
          </a:lstStyle>
          <a:p>
            <a:fld id="{07D2931F-09EA-4792-8CE6-25F0DE158AF0}" type="slidenum">
              <a:rPr lang="ko-KR" altLang="en-US"/>
              <a:pPr/>
              <a:t>‹#›</a:t>
            </a:fld>
            <a:endParaRPr lang="ko-KR" altLang="en-US"/>
          </a:p>
        </p:txBody>
      </p:sp>
    </p:spTree>
    <p:extLst>
      <p:ext uri="{BB962C8B-B14F-4D97-AF65-F5344CB8AC3E}">
        <p14:creationId xmlns="" xmlns:p14="http://schemas.microsoft.com/office/powerpoint/2010/main" val="491129434"/>
      </p:ext>
    </p:extLst>
  </p:cSld>
  <p:clrMap bg1="lt1" tx1="dk1" bg2="lt2" tx2="dk2" accent1="accent1" accent2="accent2" accent3="accent3" accent4="accent4" accent5="accent5" accent6="accent6" hlink="hlink" folHlink="folHlink"/>
  <p:hf hdr="0" ftr="0" dt="0"/>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07D2931F-09EA-4792-8CE6-25F0DE158AF0}" type="slidenum">
              <a:rPr lang="ko-KR" altLang="en-US"/>
              <a:pPr/>
              <a:t>1</a:t>
            </a:fld>
            <a:endParaRPr lang="ko-KR"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07D2931F-09EA-4792-8CE6-25F0DE158AF0}" type="slidenum">
              <a:rPr lang="ko-KR" altLang="en-US" smtClean="0"/>
              <a:pPr/>
              <a:t>2</a:t>
            </a:fld>
            <a:endParaRPr lang="ko-KR"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07D2931F-09EA-4792-8CE6-25F0DE158AF0}" type="slidenum">
              <a:rPr lang="ko-KR" altLang="en-US" smtClean="0"/>
              <a:pPr/>
              <a:t>3</a:t>
            </a:fld>
            <a:endParaRPr lang="ko-KR"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07D2931F-09EA-4792-8CE6-25F0DE158AF0}" type="slidenum">
              <a:rPr lang="ko-KR" altLang="en-US" smtClean="0"/>
              <a:pPr/>
              <a:t>4</a:t>
            </a:fld>
            <a:endParaRPr lang="ko-KR"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07D2931F-09EA-4792-8CE6-25F0DE158AF0}" type="slidenum">
              <a:rPr lang="ko-KR" altLang="en-US" smtClean="0"/>
              <a:pPr/>
              <a:t>5</a:t>
            </a:fld>
            <a:endParaRPr lang="ko-KR"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07D2931F-09EA-4792-8CE6-25F0DE158AF0}" type="slidenum">
              <a:rPr lang="ko-KR" altLang="en-US" smtClean="0"/>
              <a:pPr/>
              <a:t>6</a:t>
            </a:fld>
            <a:endParaRPr lang="ko-KR"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07D2931F-09EA-4792-8CE6-25F0DE158AF0}" type="slidenum">
              <a:rPr lang="ko-KR" altLang="en-US" smtClean="0"/>
              <a:pPr/>
              <a:t>7</a:t>
            </a:fld>
            <a:endParaRPr lang="ko-KR"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07D2931F-09EA-4792-8CE6-25F0DE158AF0}" type="slidenum">
              <a:rPr lang="ko-KR" altLang="en-US" smtClean="0"/>
              <a:pPr/>
              <a:t>8</a:t>
            </a:fld>
            <a:endParaRPr lang="ko-KR"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07D2931F-09EA-4792-8CE6-25F0DE158AF0}" type="slidenum">
              <a:rPr lang="ko-KR" altLang="en-US" smtClean="0"/>
              <a:pPr/>
              <a:t>9</a:t>
            </a:fld>
            <a:endParaRPr lang="ko-KR"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07D2931F-09EA-4792-8CE6-25F0DE158AF0}" type="slidenum">
              <a:rPr lang="ko-KR" altLang="en-US" smtClean="0"/>
              <a:pPr/>
              <a:t>10</a:t>
            </a:fld>
            <a:endParaRPr lang="ko-KR"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07D2931F-09EA-4792-8CE6-25F0DE158AF0}" type="slidenum">
              <a:rPr lang="ko-KR" altLang="en-US"/>
              <a:pPr/>
              <a:t>11</a:t>
            </a:fld>
            <a:endParaRPr lang="ko-KR"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07D2931F-09EA-4792-8CE6-25F0DE158AF0}" type="slidenum">
              <a:rPr lang="ko-KR" altLang="en-US"/>
              <a:pPr/>
              <a:t>12</a:t>
            </a:fld>
            <a:endParaRPr lang="ko-KR"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07D2931F-09EA-4792-8CE6-25F0DE158AF0}" type="slidenum">
              <a:rPr lang="ko-KR" altLang="en-US"/>
              <a:pPr/>
              <a:t>13</a:t>
            </a:fld>
            <a:endParaRPr lang="ko-KR"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07D2931F-09EA-4792-8CE6-25F0DE158AF0}" type="slidenum">
              <a:rPr lang="ko-KR" altLang="en-US"/>
              <a:pPr/>
              <a:t>14</a:t>
            </a:fld>
            <a:endParaRPr lang="ko-KR"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07D2931F-09EA-4792-8CE6-25F0DE158AF0}" type="slidenum">
              <a:rPr lang="ko-KR" altLang="en-US"/>
              <a:pPr/>
              <a:t>15</a:t>
            </a:fld>
            <a:endParaRPr lang="ko-KR"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07D2931F-09EA-4792-8CE6-25F0DE158AF0}" type="slidenum">
              <a:rPr lang="ko-KR" altLang="en-US"/>
              <a:pPr/>
              <a:t>16</a:t>
            </a:fld>
            <a:endParaRPr lang="ko-KR"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07D2931F-09EA-4792-8CE6-25F0DE158AF0}" type="slidenum">
              <a:rPr lang="ko-KR" altLang="en-US"/>
              <a:pPr/>
              <a:t>17</a:t>
            </a:fld>
            <a:endParaRPr lang="ko-KR"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07D2931F-09EA-4792-8CE6-25F0DE158AF0}" type="slidenum">
              <a:rPr lang="ko-KR" altLang="en-US"/>
              <a:pPr/>
              <a:t>18</a:t>
            </a:fld>
            <a:endParaRPr lang="ko-KR"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07D2931F-09EA-4792-8CE6-25F0DE158AF0}" type="slidenum">
              <a:rPr lang="ko-KR" altLang="en-US"/>
              <a:pPr/>
              <a:t>19</a:t>
            </a:fld>
            <a:endParaRPr lang="ko-KR"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07D2931F-09EA-4792-8CE6-25F0DE158AF0}" type="slidenum">
              <a:rPr lang="ko-KR" altLang="en-US" smtClean="0"/>
              <a:pPr/>
              <a:t>20</a:t>
            </a:fld>
            <a:endParaRPr lang="ko-KR"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07D2931F-09EA-4792-8CE6-25F0DE158AF0}" type="slidenum">
              <a:rPr lang="ko-KR" altLang="en-US"/>
              <a:pPr/>
              <a:t>21</a:t>
            </a:fld>
            <a:endParaRPr lang="ko-KR"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07D2931F-09EA-4792-8CE6-25F0DE158AF0}" type="slidenum">
              <a:rPr lang="ko-KR" altLang="en-US" smtClean="0"/>
              <a:pPr/>
              <a:t>22</a:t>
            </a:fld>
            <a:endParaRPr lang="ko-KR"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smtClean="0"/>
              <a:t>마스터 제목 스타일 편집</a:t>
            </a:r>
            <a:endParaRPr lang="ko-KR" altLang="en-US"/>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B79528B6-A2C6-4E97-9286-467D6CDD2D97}" type="datetimeFigureOut">
              <a:rPr lang="ko-KR" altLang="en-US" smtClean="0"/>
              <a:pPr/>
              <a:t>2019-11-01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65D4BE20-3BC6-4E7E-B6A8-A4E20F2BF6AE}" type="slidenum">
              <a:rPr lang="ko-KR" altLang="en-US" smtClean="0"/>
              <a:pPr/>
              <a:t>‹#›</a:t>
            </a:fld>
            <a:endParaRPr lang="ko-KR" altLang="en-US"/>
          </a:p>
        </p:txBody>
      </p:sp>
    </p:spTree>
    <p:extLst>
      <p:ext uri="{BB962C8B-B14F-4D97-AF65-F5344CB8AC3E}">
        <p14:creationId xmlns="" xmlns:p14="http://schemas.microsoft.com/office/powerpoint/2010/main" val="2411685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B79528B6-A2C6-4E97-9286-467D6CDD2D97}" type="datetimeFigureOut">
              <a:rPr lang="ko-KR" altLang="en-US" smtClean="0"/>
              <a:pPr/>
              <a:t>2019-11-01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65D4BE20-3BC6-4E7E-B6A8-A4E20F2BF6AE}" type="slidenum">
              <a:rPr lang="ko-KR" altLang="en-US" smtClean="0"/>
              <a:pPr/>
              <a:t>‹#›</a:t>
            </a:fld>
            <a:endParaRPr lang="ko-KR" altLang="en-US"/>
          </a:p>
        </p:txBody>
      </p:sp>
    </p:spTree>
    <p:extLst>
      <p:ext uri="{BB962C8B-B14F-4D97-AF65-F5344CB8AC3E}">
        <p14:creationId xmlns="" xmlns:p14="http://schemas.microsoft.com/office/powerpoint/2010/main" val="3050240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B79528B6-A2C6-4E97-9286-467D6CDD2D97}" type="datetimeFigureOut">
              <a:rPr lang="ko-KR" altLang="en-US" smtClean="0"/>
              <a:pPr/>
              <a:t>2019-11-01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65D4BE20-3BC6-4E7E-B6A8-A4E20F2BF6AE}" type="slidenum">
              <a:rPr lang="ko-KR" altLang="en-US" smtClean="0"/>
              <a:pPr/>
              <a:t>‹#›</a:t>
            </a:fld>
            <a:endParaRPr lang="ko-KR" altLang="en-US"/>
          </a:p>
        </p:txBody>
      </p:sp>
    </p:spTree>
    <p:extLst>
      <p:ext uri="{BB962C8B-B14F-4D97-AF65-F5344CB8AC3E}">
        <p14:creationId xmlns="" xmlns:p14="http://schemas.microsoft.com/office/powerpoint/2010/main" val="2592643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838200" y="1825625"/>
            <a:ext cx="5181600" cy="435133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6172200" y="1825625"/>
            <a:ext cx="5181600" cy="435133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B79528B6-A2C6-4E97-9286-467D6CDD2D97}" type="datetimeFigureOut">
              <a:rPr lang="ko-KR" altLang="en-US" smtClean="0"/>
              <a:pPr/>
              <a:t>2019-11-01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65D4BE20-3BC6-4E7E-B6A8-A4E20F2BF6AE}" type="slidenum">
              <a:rPr lang="ko-KR" altLang="en-US" smtClean="0"/>
              <a:pPr/>
              <a:t>‹#›</a:t>
            </a:fld>
            <a:endParaRPr lang="ko-KR" altLang="en-US"/>
          </a:p>
        </p:txBody>
      </p:sp>
    </p:spTree>
    <p:extLst>
      <p:ext uri="{BB962C8B-B14F-4D97-AF65-F5344CB8AC3E}">
        <p14:creationId xmlns="" xmlns:p14="http://schemas.microsoft.com/office/powerpoint/2010/main" val="1184844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839788" y="2505075"/>
            <a:ext cx="5157787" cy="368458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B79528B6-A2C6-4E97-9286-467D6CDD2D97}" type="datetimeFigureOut">
              <a:rPr lang="ko-KR" altLang="en-US" smtClean="0"/>
              <a:pPr/>
              <a:t>2019-11-01</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65D4BE20-3BC6-4E7E-B6A8-A4E20F2BF6AE}" type="slidenum">
              <a:rPr lang="ko-KR" altLang="en-US" smtClean="0"/>
              <a:pPr/>
              <a:t>‹#›</a:t>
            </a:fld>
            <a:endParaRPr lang="ko-KR" altLang="en-US"/>
          </a:p>
        </p:txBody>
      </p:sp>
    </p:spTree>
    <p:extLst>
      <p:ext uri="{BB962C8B-B14F-4D97-AF65-F5344CB8AC3E}">
        <p14:creationId xmlns="" xmlns:p14="http://schemas.microsoft.com/office/powerpoint/2010/main" val="2749777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B79528B6-A2C6-4E97-9286-467D6CDD2D97}" type="datetimeFigureOut">
              <a:rPr lang="ko-KR" altLang="en-US" smtClean="0"/>
              <a:pPr/>
              <a:t>2019-11-01</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65D4BE20-3BC6-4E7E-B6A8-A4E20F2BF6AE}" type="slidenum">
              <a:rPr lang="ko-KR" altLang="en-US" smtClean="0"/>
              <a:pPr/>
              <a:t>‹#›</a:t>
            </a:fld>
            <a:endParaRPr lang="ko-KR" altLang="en-US"/>
          </a:p>
        </p:txBody>
      </p:sp>
    </p:spTree>
    <p:extLst>
      <p:ext uri="{BB962C8B-B14F-4D97-AF65-F5344CB8AC3E}">
        <p14:creationId xmlns="" xmlns:p14="http://schemas.microsoft.com/office/powerpoint/2010/main" val="2871774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B79528B6-A2C6-4E97-9286-467D6CDD2D97}" type="datetimeFigureOut">
              <a:rPr lang="ko-KR" altLang="en-US" smtClean="0"/>
              <a:pPr/>
              <a:t>2019-11-01</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65D4BE20-3BC6-4E7E-B6A8-A4E20F2BF6AE}" type="slidenum">
              <a:rPr lang="ko-KR" altLang="en-US" smtClean="0"/>
              <a:pPr/>
              <a:t>‹#›</a:t>
            </a:fld>
            <a:endParaRPr lang="ko-KR" altLang="en-US"/>
          </a:p>
        </p:txBody>
      </p:sp>
    </p:spTree>
    <p:extLst>
      <p:ext uri="{BB962C8B-B14F-4D97-AF65-F5344CB8AC3E}">
        <p14:creationId xmlns="" xmlns:p14="http://schemas.microsoft.com/office/powerpoint/2010/main" val="2559339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B79528B6-A2C6-4E97-9286-467D6CDD2D97}" type="datetimeFigureOut">
              <a:rPr lang="ko-KR" altLang="en-US" smtClean="0"/>
              <a:pPr/>
              <a:t>2019-11-01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65D4BE20-3BC6-4E7E-B6A8-A4E20F2BF6AE}" type="slidenum">
              <a:rPr lang="ko-KR" altLang="en-US" smtClean="0"/>
              <a:pPr/>
              <a:t>‹#›</a:t>
            </a:fld>
            <a:endParaRPr lang="ko-KR" altLang="en-US"/>
          </a:p>
        </p:txBody>
      </p:sp>
    </p:spTree>
    <p:extLst>
      <p:ext uri="{BB962C8B-B14F-4D97-AF65-F5344CB8AC3E}">
        <p14:creationId xmlns="" xmlns:p14="http://schemas.microsoft.com/office/powerpoint/2010/main" val="2846454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B79528B6-A2C6-4E97-9286-467D6CDD2D97}" type="datetimeFigureOut">
              <a:rPr lang="ko-KR" altLang="en-US" smtClean="0"/>
              <a:pPr/>
              <a:t>2019-11-01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65D4BE20-3BC6-4E7E-B6A8-A4E20F2BF6AE}" type="slidenum">
              <a:rPr lang="ko-KR" altLang="en-US" smtClean="0"/>
              <a:pPr/>
              <a:t>‹#›</a:t>
            </a:fld>
            <a:endParaRPr lang="ko-KR" altLang="en-US"/>
          </a:p>
        </p:txBody>
      </p:sp>
    </p:spTree>
    <p:extLst>
      <p:ext uri="{BB962C8B-B14F-4D97-AF65-F5344CB8AC3E}">
        <p14:creationId xmlns="" xmlns:p14="http://schemas.microsoft.com/office/powerpoint/2010/main" val="1070477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B79528B6-A2C6-4E97-9286-467D6CDD2D97}" type="datetimeFigureOut">
              <a:rPr lang="ko-KR" altLang="en-US" smtClean="0"/>
              <a:pPr/>
              <a:t>2019-11-01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65D4BE20-3BC6-4E7E-B6A8-A4E20F2BF6AE}" type="slidenum">
              <a:rPr lang="ko-KR" altLang="en-US" smtClean="0"/>
              <a:pPr/>
              <a:t>‹#›</a:t>
            </a:fld>
            <a:endParaRPr lang="ko-KR" altLang="en-US"/>
          </a:p>
        </p:txBody>
      </p:sp>
    </p:spTree>
    <p:extLst>
      <p:ext uri="{BB962C8B-B14F-4D97-AF65-F5344CB8AC3E}">
        <p14:creationId xmlns="" xmlns:p14="http://schemas.microsoft.com/office/powerpoint/2010/main" val="1426427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B79528B6-A2C6-4E97-9286-467D6CDD2D97}" type="datetimeFigureOut">
              <a:rPr lang="ko-KR" altLang="en-US" smtClean="0"/>
              <a:pPr/>
              <a:t>2019-11-01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65D4BE20-3BC6-4E7E-B6A8-A4E20F2BF6AE}" type="slidenum">
              <a:rPr lang="ko-KR" altLang="en-US" smtClean="0"/>
              <a:pPr/>
              <a:t>‹#›</a:t>
            </a:fld>
            <a:endParaRPr lang="ko-KR" altLang="en-US"/>
          </a:p>
        </p:txBody>
      </p:sp>
    </p:spTree>
    <p:extLst>
      <p:ext uri="{BB962C8B-B14F-4D97-AF65-F5344CB8AC3E}">
        <p14:creationId xmlns="" xmlns:p14="http://schemas.microsoft.com/office/powerpoint/2010/main" val="2905105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제목 슬라이드">
    <p:bg>
      <p:bgPr>
        <a:solidFill>
          <a:srgbClr val="F9F9F9"/>
        </a:solidFill>
        <a:effectLst/>
      </p:bgPr>
    </p:bg>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smtClean="0"/>
              <a:t>마스터 제목 스타일 편집</a:t>
            </a:r>
            <a:endParaRPr lang="ko-KR" altLang="en-US"/>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EACAF513-41D8-4FBD-889F-CCE17FCCA7D9}" type="datetimeFigureOut">
              <a:rPr lang="ko-KR" altLang="en-US" smtClean="0">
                <a:solidFill>
                  <a:prstClr val="black">
                    <a:tint val="75000"/>
                  </a:prstClr>
                </a:solidFill>
              </a:rPr>
              <a:pPr/>
              <a:t>2019-11-01</a:t>
            </a:fld>
            <a:endParaRPr lang="ko-KR" altLang="en-US" dirty="0">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fld id="{E75B7632-C8BF-45E2-9E78-0EB25F772A03}" type="slidenum">
              <a:rPr lang="ko-KR" altLang="en-US" smtClean="0">
                <a:solidFill>
                  <a:prstClr val="black">
                    <a:tint val="75000"/>
                  </a:prstClr>
                </a:solidFill>
              </a:rPr>
              <a:pPr/>
              <a:t>‹#›</a:t>
            </a:fld>
            <a:endParaRPr lang="ko-KR" altLang="en-US" dirty="0">
              <a:solidFill>
                <a:prstClr val="black">
                  <a:tint val="75000"/>
                </a:prstClr>
              </a:solidFill>
            </a:endParaRPr>
          </a:p>
        </p:txBody>
      </p:sp>
    </p:spTree>
    <p:extLst>
      <p:ext uri="{BB962C8B-B14F-4D97-AF65-F5344CB8AC3E}">
        <p14:creationId xmlns="" xmlns:p14="http://schemas.microsoft.com/office/powerpoint/2010/main" val="3458291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ACAF513-41D8-4FBD-889F-CCE17FCCA7D9}" type="datetimeFigureOut">
              <a:rPr lang="ko-KR" altLang="en-US" smtClean="0">
                <a:solidFill>
                  <a:prstClr val="black">
                    <a:tint val="75000"/>
                  </a:prstClr>
                </a:solidFill>
              </a:rPr>
              <a:pPr/>
              <a:t>2019-11-01</a:t>
            </a:fld>
            <a:endParaRPr lang="ko-KR" altLang="en-US" dirty="0">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fld id="{E75B7632-C8BF-45E2-9E78-0EB25F772A03}" type="slidenum">
              <a:rPr lang="ko-KR" altLang="en-US" smtClean="0">
                <a:solidFill>
                  <a:prstClr val="black">
                    <a:tint val="75000"/>
                  </a:prstClr>
                </a:solidFill>
              </a:rPr>
              <a:pPr/>
              <a:t>‹#›</a:t>
            </a:fld>
            <a:endParaRPr lang="ko-KR" altLang="en-US" dirty="0">
              <a:solidFill>
                <a:prstClr val="black">
                  <a:tint val="75000"/>
                </a:prstClr>
              </a:solidFill>
            </a:endParaRPr>
          </a:p>
        </p:txBody>
      </p:sp>
    </p:spTree>
    <p:extLst>
      <p:ext uri="{BB962C8B-B14F-4D97-AF65-F5344CB8AC3E}">
        <p14:creationId xmlns="" xmlns:p14="http://schemas.microsoft.com/office/powerpoint/2010/main" val="4194816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EACAF513-41D8-4FBD-889F-CCE17FCCA7D9}" type="datetimeFigureOut">
              <a:rPr lang="ko-KR" altLang="en-US" smtClean="0">
                <a:solidFill>
                  <a:prstClr val="black">
                    <a:tint val="75000"/>
                  </a:prstClr>
                </a:solidFill>
              </a:rPr>
              <a:pPr/>
              <a:t>2019-11-01</a:t>
            </a:fld>
            <a:endParaRPr lang="ko-KR" altLang="en-US" dirty="0">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fld id="{E75B7632-C8BF-45E2-9E78-0EB25F772A03}" type="slidenum">
              <a:rPr lang="ko-KR" altLang="en-US" smtClean="0">
                <a:solidFill>
                  <a:prstClr val="black">
                    <a:tint val="75000"/>
                  </a:prstClr>
                </a:solidFill>
              </a:rPr>
              <a:pPr/>
              <a:t>‹#›</a:t>
            </a:fld>
            <a:endParaRPr lang="ko-KR" altLang="en-US" dirty="0">
              <a:solidFill>
                <a:prstClr val="black">
                  <a:tint val="75000"/>
                </a:prstClr>
              </a:solidFill>
            </a:endParaRPr>
          </a:p>
        </p:txBody>
      </p:sp>
    </p:spTree>
    <p:extLst>
      <p:ext uri="{BB962C8B-B14F-4D97-AF65-F5344CB8AC3E}">
        <p14:creationId xmlns="" xmlns:p14="http://schemas.microsoft.com/office/powerpoint/2010/main" val="37844225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838200" y="1825625"/>
            <a:ext cx="5181600" cy="435133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6172200" y="1825625"/>
            <a:ext cx="5181600" cy="435133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EACAF513-41D8-4FBD-889F-CCE17FCCA7D9}" type="datetimeFigureOut">
              <a:rPr lang="ko-KR" altLang="en-US" smtClean="0">
                <a:solidFill>
                  <a:prstClr val="black">
                    <a:tint val="75000"/>
                  </a:prstClr>
                </a:solidFill>
              </a:rPr>
              <a:pPr/>
              <a:t>2019-11-01</a:t>
            </a:fld>
            <a:endParaRPr lang="ko-KR" altLang="en-US" dirty="0">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dirty="0">
              <a:solidFill>
                <a:prstClr val="black">
                  <a:tint val="75000"/>
                </a:prstClr>
              </a:solidFill>
            </a:endParaRPr>
          </a:p>
        </p:txBody>
      </p:sp>
      <p:sp>
        <p:nvSpPr>
          <p:cNvPr id="7" name="슬라이드 번호 개체 틀 6"/>
          <p:cNvSpPr>
            <a:spLocks noGrp="1"/>
          </p:cNvSpPr>
          <p:nvPr>
            <p:ph type="sldNum" sz="quarter" idx="12"/>
          </p:nvPr>
        </p:nvSpPr>
        <p:spPr/>
        <p:txBody>
          <a:bodyPr/>
          <a:lstStyle/>
          <a:p>
            <a:fld id="{E75B7632-C8BF-45E2-9E78-0EB25F772A03}" type="slidenum">
              <a:rPr lang="ko-KR" altLang="en-US" smtClean="0">
                <a:solidFill>
                  <a:prstClr val="black">
                    <a:tint val="75000"/>
                  </a:prstClr>
                </a:solidFill>
              </a:rPr>
              <a:pPr/>
              <a:t>‹#›</a:t>
            </a:fld>
            <a:endParaRPr lang="ko-KR" altLang="en-US" dirty="0">
              <a:solidFill>
                <a:prstClr val="black">
                  <a:tint val="75000"/>
                </a:prstClr>
              </a:solidFill>
            </a:endParaRPr>
          </a:p>
        </p:txBody>
      </p:sp>
    </p:spTree>
    <p:extLst>
      <p:ext uri="{BB962C8B-B14F-4D97-AF65-F5344CB8AC3E}">
        <p14:creationId xmlns="" xmlns:p14="http://schemas.microsoft.com/office/powerpoint/2010/main" val="18053378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839788" y="2505075"/>
            <a:ext cx="5157787" cy="368458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EACAF513-41D8-4FBD-889F-CCE17FCCA7D9}" type="datetimeFigureOut">
              <a:rPr lang="ko-KR" altLang="en-US" smtClean="0">
                <a:solidFill>
                  <a:prstClr val="black">
                    <a:tint val="75000"/>
                  </a:prstClr>
                </a:solidFill>
              </a:rPr>
              <a:pPr/>
              <a:t>2019-11-01</a:t>
            </a:fld>
            <a:endParaRPr lang="ko-KR" altLang="en-US" dirty="0">
              <a:solidFill>
                <a:prstClr val="black">
                  <a:tint val="75000"/>
                </a:prstClr>
              </a:solidFill>
            </a:endParaRPr>
          </a:p>
        </p:txBody>
      </p:sp>
      <p:sp>
        <p:nvSpPr>
          <p:cNvPr id="8" name="바닥글 개체 틀 7"/>
          <p:cNvSpPr>
            <a:spLocks noGrp="1"/>
          </p:cNvSpPr>
          <p:nvPr>
            <p:ph type="ftr" sz="quarter" idx="11"/>
          </p:nvPr>
        </p:nvSpPr>
        <p:spPr/>
        <p:txBody>
          <a:bodyPr/>
          <a:lstStyle/>
          <a:p>
            <a:endParaRPr lang="ko-KR" altLang="en-US" dirty="0">
              <a:solidFill>
                <a:prstClr val="black">
                  <a:tint val="75000"/>
                </a:prstClr>
              </a:solidFill>
            </a:endParaRPr>
          </a:p>
        </p:txBody>
      </p:sp>
      <p:sp>
        <p:nvSpPr>
          <p:cNvPr id="9" name="슬라이드 번호 개체 틀 8"/>
          <p:cNvSpPr>
            <a:spLocks noGrp="1"/>
          </p:cNvSpPr>
          <p:nvPr>
            <p:ph type="sldNum" sz="quarter" idx="12"/>
          </p:nvPr>
        </p:nvSpPr>
        <p:spPr/>
        <p:txBody>
          <a:bodyPr/>
          <a:lstStyle/>
          <a:p>
            <a:fld id="{E75B7632-C8BF-45E2-9E78-0EB25F772A03}" type="slidenum">
              <a:rPr lang="ko-KR" altLang="en-US" smtClean="0">
                <a:solidFill>
                  <a:prstClr val="black">
                    <a:tint val="75000"/>
                  </a:prstClr>
                </a:solidFill>
              </a:rPr>
              <a:pPr/>
              <a:t>‹#›</a:t>
            </a:fld>
            <a:endParaRPr lang="ko-KR" altLang="en-US" dirty="0">
              <a:solidFill>
                <a:prstClr val="black">
                  <a:tint val="75000"/>
                </a:prstClr>
              </a:solidFill>
            </a:endParaRPr>
          </a:p>
        </p:txBody>
      </p:sp>
    </p:spTree>
    <p:extLst>
      <p:ext uri="{BB962C8B-B14F-4D97-AF65-F5344CB8AC3E}">
        <p14:creationId xmlns="" xmlns:p14="http://schemas.microsoft.com/office/powerpoint/2010/main" val="4494210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EACAF513-41D8-4FBD-889F-CCE17FCCA7D9}" type="datetimeFigureOut">
              <a:rPr lang="ko-KR" altLang="en-US" smtClean="0">
                <a:solidFill>
                  <a:prstClr val="black">
                    <a:tint val="75000"/>
                  </a:prstClr>
                </a:solidFill>
              </a:rPr>
              <a:pPr/>
              <a:t>2019-11-01</a:t>
            </a:fld>
            <a:endParaRPr lang="ko-KR" altLang="en-US" dirty="0">
              <a:solidFill>
                <a:prstClr val="black">
                  <a:tint val="75000"/>
                </a:prstClr>
              </a:solidFill>
            </a:endParaRPr>
          </a:p>
        </p:txBody>
      </p:sp>
      <p:sp>
        <p:nvSpPr>
          <p:cNvPr id="4" name="바닥글 개체 틀 3"/>
          <p:cNvSpPr>
            <a:spLocks noGrp="1"/>
          </p:cNvSpPr>
          <p:nvPr>
            <p:ph type="ftr" sz="quarter" idx="11"/>
          </p:nvPr>
        </p:nvSpPr>
        <p:spPr/>
        <p:txBody>
          <a:bodyPr/>
          <a:lstStyle/>
          <a:p>
            <a:endParaRPr lang="ko-KR" altLang="en-US" dirty="0">
              <a:solidFill>
                <a:prstClr val="black">
                  <a:tint val="75000"/>
                </a:prstClr>
              </a:solidFill>
            </a:endParaRPr>
          </a:p>
        </p:txBody>
      </p:sp>
      <p:sp>
        <p:nvSpPr>
          <p:cNvPr id="5" name="슬라이드 번호 개체 틀 4"/>
          <p:cNvSpPr>
            <a:spLocks noGrp="1"/>
          </p:cNvSpPr>
          <p:nvPr>
            <p:ph type="sldNum" sz="quarter" idx="12"/>
          </p:nvPr>
        </p:nvSpPr>
        <p:spPr/>
        <p:txBody>
          <a:bodyPr/>
          <a:lstStyle/>
          <a:p>
            <a:fld id="{E75B7632-C8BF-45E2-9E78-0EB25F772A03}" type="slidenum">
              <a:rPr lang="ko-KR" altLang="en-US" smtClean="0">
                <a:solidFill>
                  <a:prstClr val="black">
                    <a:tint val="75000"/>
                  </a:prstClr>
                </a:solidFill>
              </a:rPr>
              <a:pPr/>
              <a:t>‹#›</a:t>
            </a:fld>
            <a:endParaRPr lang="ko-KR" altLang="en-US" dirty="0">
              <a:solidFill>
                <a:prstClr val="black">
                  <a:tint val="75000"/>
                </a:prstClr>
              </a:solidFill>
            </a:endParaRPr>
          </a:p>
        </p:txBody>
      </p:sp>
    </p:spTree>
    <p:extLst>
      <p:ext uri="{BB962C8B-B14F-4D97-AF65-F5344CB8AC3E}">
        <p14:creationId xmlns="" xmlns:p14="http://schemas.microsoft.com/office/powerpoint/2010/main" val="578094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EACAF513-41D8-4FBD-889F-CCE17FCCA7D9}" type="datetimeFigureOut">
              <a:rPr lang="ko-KR" altLang="en-US" smtClean="0">
                <a:solidFill>
                  <a:prstClr val="black">
                    <a:tint val="75000"/>
                  </a:prstClr>
                </a:solidFill>
              </a:rPr>
              <a:pPr/>
              <a:t>2019-11-01</a:t>
            </a:fld>
            <a:endParaRPr lang="ko-KR" altLang="en-US" dirty="0">
              <a:solidFill>
                <a:prstClr val="black">
                  <a:tint val="75000"/>
                </a:prstClr>
              </a:solidFill>
            </a:endParaRPr>
          </a:p>
        </p:txBody>
      </p:sp>
      <p:sp>
        <p:nvSpPr>
          <p:cNvPr id="3" name="바닥글 개체 틀 2"/>
          <p:cNvSpPr>
            <a:spLocks noGrp="1"/>
          </p:cNvSpPr>
          <p:nvPr>
            <p:ph type="ftr" sz="quarter" idx="11"/>
          </p:nvPr>
        </p:nvSpPr>
        <p:spPr/>
        <p:txBody>
          <a:bodyPr/>
          <a:lstStyle/>
          <a:p>
            <a:endParaRPr lang="ko-KR" altLang="en-US" dirty="0">
              <a:solidFill>
                <a:prstClr val="black">
                  <a:tint val="75000"/>
                </a:prstClr>
              </a:solidFill>
            </a:endParaRPr>
          </a:p>
        </p:txBody>
      </p:sp>
      <p:sp>
        <p:nvSpPr>
          <p:cNvPr id="4" name="슬라이드 번호 개체 틀 3"/>
          <p:cNvSpPr>
            <a:spLocks noGrp="1"/>
          </p:cNvSpPr>
          <p:nvPr>
            <p:ph type="sldNum" sz="quarter" idx="12"/>
          </p:nvPr>
        </p:nvSpPr>
        <p:spPr/>
        <p:txBody>
          <a:bodyPr/>
          <a:lstStyle/>
          <a:p>
            <a:fld id="{E75B7632-C8BF-45E2-9E78-0EB25F772A03}" type="slidenum">
              <a:rPr lang="ko-KR" altLang="en-US" smtClean="0">
                <a:solidFill>
                  <a:prstClr val="black">
                    <a:tint val="75000"/>
                  </a:prstClr>
                </a:solidFill>
              </a:rPr>
              <a:pPr/>
              <a:t>‹#›</a:t>
            </a:fld>
            <a:endParaRPr lang="ko-KR" altLang="en-US" dirty="0">
              <a:solidFill>
                <a:prstClr val="black">
                  <a:tint val="75000"/>
                </a:prstClr>
              </a:solidFill>
            </a:endParaRPr>
          </a:p>
        </p:txBody>
      </p:sp>
    </p:spTree>
    <p:extLst>
      <p:ext uri="{BB962C8B-B14F-4D97-AF65-F5344CB8AC3E}">
        <p14:creationId xmlns="" xmlns:p14="http://schemas.microsoft.com/office/powerpoint/2010/main" val="10021414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EACAF513-41D8-4FBD-889F-CCE17FCCA7D9}" type="datetimeFigureOut">
              <a:rPr lang="ko-KR" altLang="en-US" smtClean="0">
                <a:solidFill>
                  <a:prstClr val="black">
                    <a:tint val="75000"/>
                  </a:prstClr>
                </a:solidFill>
              </a:rPr>
              <a:pPr/>
              <a:t>2019-11-01</a:t>
            </a:fld>
            <a:endParaRPr lang="ko-KR" altLang="en-US" dirty="0">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dirty="0">
              <a:solidFill>
                <a:prstClr val="black">
                  <a:tint val="75000"/>
                </a:prstClr>
              </a:solidFill>
            </a:endParaRPr>
          </a:p>
        </p:txBody>
      </p:sp>
      <p:sp>
        <p:nvSpPr>
          <p:cNvPr id="7" name="슬라이드 번호 개체 틀 6"/>
          <p:cNvSpPr>
            <a:spLocks noGrp="1"/>
          </p:cNvSpPr>
          <p:nvPr>
            <p:ph type="sldNum" sz="quarter" idx="12"/>
          </p:nvPr>
        </p:nvSpPr>
        <p:spPr/>
        <p:txBody>
          <a:bodyPr/>
          <a:lstStyle/>
          <a:p>
            <a:fld id="{E75B7632-C8BF-45E2-9E78-0EB25F772A03}" type="slidenum">
              <a:rPr lang="ko-KR" altLang="en-US" smtClean="0">
                <a:solidFill>
                  <a:prstClr val="black">
                    <a:tint val="75000"/>
                  </a:prstClr>
                </a:solidFill>
              </a:rPr>
              <a:pPr/>
              <a:t>‹#›</a:t>
            </a:fld>
            <a:endParaRPr lang="ko-KR" altLang="en-US" dirty="0">
              <a:solidFill>
                <a:prstClr val="black">
                  <a:tint val="75000"/>
                </a:prstClr>
              </a:solidFill>
            </a:endParaRPr>
          </a:p>
        </p:txBody>
      </p:sp>
    </p:spTree>
    <p:extLst>
      <p:ext uri="{BB962C8B-B14F-4D97-AF65-F5344CB8AC3E}">
        <p14:creationId xmlns="" xmlns:p14="http://schemas.microsoft.com/office/powerpoint/2010/main" val="8982573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dirty="0"/>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EACAF513-41D8-4FBD-889F-CCE17FCCA7D9}" type="datetimeFigureOut">
              <a:rPr lang="ko-KR" altLang="en-US" smtClean="0">
                <a:solidFill>
                  <a:prstClr val="black">
                    <a:tint val="75000"/>
                  </a:prstClr>
                </a:solidFill>
              </a:rPr>
              <a:pPr/>
              <a:t>2019-11-01</a:t>
            </a:fld>
            <a:endParaRPr lang="ko-KR" altLang="en-US" dirty="0">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dirty="0">
              <a:solidFill>
                <a:prstClr val="black">
                  <a:tint val="75000"/>
                </a:prstClr>
              </a:solidFill>
            </a:endParaRPr>
          </a:p>
        </p:txBody>
      </p:sp>
      <p:sp>
        <p:nvSpPr>
          <p:cNvPr id="7" name="슬라이드 번호 개체 틀 6"/>
          <p:cNvSpPr>
            <a:spLocks noGrp="1"/>
          </p:cNvSpPr>
          <p:nvPr>
            <p:ph type="sldNum" sz="quarter" idx="12"/>
          </p:nvPr>
        </p:nvSpPr>
        <p:spPr/>
        <p:txBody>
          <a:bodyPr/>
          <a:lstStyle/>
          <a:p>
            <a:fld id="{E75B7632-C8BF-45E2-9E78-0EB25F772A03}" type="slidenum">
              <a:rPr lang="ko-KR" altLang="en-US" smtClean="0">
                <a:solidFill>
                  <a:prstClr val="black">
                    <a:tint val="75000"/>
                  </a:prstClr>
                </a:solidFill>
              </a:rPr>
              <a:pPr/>
              <a:t>‹#›</a:t>
            </a:fld>
            <a:endParaRPr lang="ko-KR" altLang="en-US" dirty="0">
              <a:solidFill>
                <a:prstClr val="black">
                  <a:tint val="75000"/>
                </a:prstClr>
              </a:solidFill>
            </a:endParaRPr>
          </a:p>
        </p:txBody>
      </p:sp>
    </p:spTree>
    <p:extLst>
      <p:ext uri="{BB962C8B-B14F-4D97-AF65-F5344CB8AC3E}">
        <p14:creationId xmlns="" xmlns:p14="http://schemas.microsoft.com/office/powerpoint/2010/main" val="32799681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ACAF513-41D8-4FBD-889F-CCE17FCCA7D9}" type="datetimeFigureOut">
              <a:rPr lang="ko-KR" altLang="en-US" smtClean="0">
                <a:solidFill>
                  <a:prstClr val="black">
                    <a:tint val="75000"/>
                  </a:prstClr>
                </a:solidFill>
              </a:rPr>
              <a:pPr/>
              <a:t>2019-11-01</a:t>
            </a:fld>
            <a:endParaRPr lang="ko-KR" altLang="en-US" dirty="0">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fld id="{E75B7632-C8BF-45E2-9E78-0EB25F772A03}" type="slidenum">
              <a:rPr lang="ko-KR" altLang="en-US" smtClean="0">
                <a:solidFill>
                  <a:prstClr val="black">
                    <a:tint val="75000"/>
                  </a:prstClr>
                </a:solidFill>
              </a:rPr>
              <a:pPr/>
              <a:t>‹#›</a:t>
            </a:fld>
            <a:endParaRPr lang="ko-KR" altLang="en-US" dirty="0">
              <a:solidFill>
                <a:prstClr val="black">
                  <a:tint val="75000"/>
                </a:prstClr>
              </a:solidFill>
            </a:endParaRPr>
          </a:p>
        </p:txBody>
      </p:sp>
    </p:spTree>
    <p:extLst>
      <p:ext uri="{BB962C8B-B14F-4D97-AF65-F5344CB8AC3E}">
        <p14:creationId xmlns="" xmlns:p14="http://schemas.microsoft.com/office/powerpoint/2010/main" val="35972934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ACAF513-41D8-4FBD-889F-CCE17FCCA7D9}" type="datetimeFigureOut">
              <a:rPr lang="ko-KR" altLang="en-US" smtClean="0">
                <a:solidFill>
                  <a:prstClr val="black">
                    <a:tint val="75000"/>
                  </a:prstClr>
                </a:solidFill>
              </a:rPr>
              <a:pPr/>
              <a:t>2019-11-01</a:t>
            </a:fld>
            <a:endParaRPr lang="ko-KR" altLang="en-US" dirty="0">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fld id="{E75B7632-C8BF-45E2-9E78-0EB25F772A03}" type="slidenum">
              <a:rPr lang="ko-KR" altLang="en-US" smtClean="0">
                <a:solidFill>
                  <a:prstClr val="black">
                    <a:tint val="75000"/>
                  </a:prstClr>
                </a:solidFill>
              </a:rPr>
              <a:pPr/>
              <a:t>‹#›</a:t>
            </a:fld>
            <a:endParaRPr lang="ko-KR" altLang="en-US" dirty="0">
              <a:solidFill>
                <a:prstClr val="black">
                  <a:tint val="75000"/>
                </a:prstClr>
              </a:solidFill>
            </a:endParaRPr>
          </a:p>
        </p:txBody>
      </p:sp>
    </p:spTree>
    <p:extLst>
      <p:ext uri="{BB962C8B-B14F-4D97-AF65-F5344CB8AC3E}">
        <p14:creationId xmlns="" xmlns:p14="http://schemas.microsoft.com/office/powerpoint/2010/main" val="2381410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Office 테마">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pPr lvl="0"/>
            <a:r>
              <a:rPr lang="ko-KR" altLang="en-US"/>
              <a:t>마스터 제목 스타일 편집</a:t>
            </a:r>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anchor="ctr"/>
          <a:lstStyle>
            <a:lvl1pPr algn="l">
              <a:defRPr sz="1200">
                <a:solidFill>
                  <a:schemeClr val="tx1">
                    <a:tint val="75000"/>
                  </a:schemeClr>
                </a:solidFill>
              </a:defRPr>
            </a:lvl1pPr>
          </a:lstStyle>
          <a:p>
            <a:fld id="{B79528B6-A2C6-4E97-9286-467D6CDD2D97}" type="datetimeFigureOut">
              <a:rPr lang="ko-KR" altLang="en-US"/>
              <a:pPr/>
              <a:t>2019-11-01</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anchor="ctr"/>
          <a:lstStyle>
            <a:lvl1pPr algn="r">
              <a:defRPr sz="1200">
                <a:solidFill>
                  <a:schemeClr val="tx1">
                    <a:tint val="75000"/>
                  </a:schemeClr>
                </a:solidFill>
              </a:defRPr>
            </a:lvl1pPr>
          </a:lstStyle>
          <a:p>
            <a:fld id="{65D4BE20-3BC6-4E7E-B6A8-A4E20F2BF6AE}" type="slidenum">
              <a:rPr lang="ko-KR" altLang="en-US"/>
              <a:pPr/>
              <a:t>‹#›</a:t>
            </a:fld>
            <a:endParaRPr lang="ko-KR" alt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1_Office 테마">
    <p:bg>
      <p:bgPr>
        <a:solidFill>
          <a:srgbClr val="F9F9F9"/>
        </a:solidFill>
        <a:effectLst/>
      </p:bgPr>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pPr lvl="0"/>
            <a:r>
              <a:rPr lang="ko-KR" altLang="en-US"/>
              <a:t>마스터 제목 스타일 편집</a:t>
            </a:r>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anchor="ctr"/>
          <a:lstStyle>
            <a:lvl1pPr algn="l">
              <a:defRPr sz="1200">
                <a:solidFill>
                  <a:schemeClr val="tx1">
                    <a:tint val="75000"/>
                  </a:schemeClr>
                </a:solidFill>
              </a:defRPr>
            </a:lvl1pPr>
          </a:lstStyle>
          <a:p>
            <a:pPr defTabSz="1080135" latinLnBrk="1"/>
            <a:fld id="{EACAF513-41D8-4FBD-889F-CCE17FCCA7D9}" type="datetimeFigureOut">
              <a:rPr lang="ko-KR" altLang="en-US">
                <a:solidFill>
                  <a:prstClr val="black">
                    <a:tint val="75000"/>
                  </a:prstClr>
                </a:solidFill>
              </a:rPr>
              <a:pPr defTabSz="1080135" latinLnBrk="1"/>
              <a:t>2019-11-01</a:t>
            </a:fld>
            <a:endParaRPr lang="ko-KR" altLang="en-US">
              <a:solidFill>
                <a:prstClr val="black">
                  <a:tint val="75000"/>
                </a:prstClr>
              </a:solidFill>
            </a:endParaRPr>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anchor="ctr"/>
          <a:lstStyle>
            <a:lvl1pPr algn="ctr">
              <a:defRPr sz="1200">
                <a:solidFill>
                  <a:schemeClr val="tx1">
                    <a:tint val="75000"/>
                  </a:schemeClr>
                </a:solidFill>
              </a:defRPr>
            </a:lvl1pPr>
          </a:lstStyle>
          <a:p>
            <a:pPr defTabSz="1080135" latinLnBrk="1"/>
            <a:endParaRPr lang="ko-KR" altLang="en-US">
              <a:solidFill>
                <a:prstClr val="black">
                  <a:tint val="75000"/>
                </a:prstClr>
              </a:solidFill>
            </a:endParaRPr>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anchor="ctr"/>
          <a:lstStyle>
            <a:lvl1pPr algn="r">
              <a:defRPr sz="1200">
                <a:solidFill>
                  <a:schemeClr val="tx1">
                    <a:tint val="75000"/>
                  </a:schemeClr>
                </a:solidFill>
              </a:defRPr>
            </a:lvl1pPr>
          </a:lstStyle>
          <a:p>
            <a:pPr defTabSz="1080135" latinLnBrk="1"/>
            <a:fld id="{E75B7632-C8BF-45E2-9E78-0EB25F772A03}" type="slidenum">
              <a:rPr lang="ko-KR" altLang="en-US">
                <a:solidFill>
                  <a:prstClr val="black">
                    <a:tint val="75000"/>
                  </a:prstClr>
                </a:solidFill>
              </a:rPr>
              <a:pPr defTabSz="1080135" latinLnBrk="1"/>
              <a:t>‹#›</a:t>
            </a:fld>
            <a:endParaRPr lang="ko-KR"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video" Target="file:///E:\&#51312;&#49324;&#52376;&#50629;&#47924;\&#44397;&#51228;&#49464;&#48120;&#45208;&#44592;&#54925;&#45800;\2019\&#51228;&#52636;\&#47928;%20&#51032;&#51109;,%20&#45240;&#49884;%20&#54176;&#47196;&#49884;%20&#51032;&#51109;&#50640;%20'&#47564;&#51208;&#54596;&#46041;'%20&#55064;&#54840;%20&#51204;&#54644;%20_%20&#50672;&#54633;&#45684;&#49828;%20(Yonhapnews).mp4"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hyperlink" Target="https://data.worldbank.org/indicator/NE.TRD.GNFS.ZS" TargetMode="Externa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hyperlink" Target="http://ipd.na.go.kr/"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18.jpe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7"/>
          <p:cNvSpPr txBox="1"/>
          <p:nvPr/>
        </p:nvSpPr>
        <p:spPr>
          <a:xfrm>
            <a:off x="328662" y="4153354"/>
            <a:ext cx="8541873" cy="615553"/>
          </a:xfrm>
          <a:prstGeom prst="rect">
            <a:avLst/>
          </a:prstGeom>
          <a:noFill/>
        </p:spPr>
        <p:txBody>
          <a:bodyPr wrap="square">
            <a:spAutoFit/>
          </a:bodyPr>
          <a:lstStyle/>
          <a:p>
            <a:pPr lvl="0"/>
            <a:r>
              <a:rPr lang="en-US" altLang="ko-KR" sz="3400" b="1" dirty="0" smtClean="0"/>
              <a:t>R.O.K </a:t>
            </a:r>
            <a:r>
              <a:rPr lang="en-US" altLang="ko-KR" sz="3400" b="1" dirty="0" smtClean="0"/>
              <a:t>Parliamentary </a:t>
            </a:r>
            <a:r>
              <a:rPr lang="en-US" altLang="ko-KR" sz="3400" b="1" dirty="0" smtClean="0"/>
              <a:t>Diplomacy in 2019</a:t>
            </a:r>
            <a:endParaRPr lang="ko-KR" altLang="en-US" sz="3400" b="1" spc="-383" dirty="0">
              <a:latin typeface="HY강M"/>
              <a:ea typeface="HY강M"/>
              <a:cs typeface="Times New Roman"/>
            </a:endParaRPr>
          </a:p>
        </p:txBody>
      </p:sp>
      <p:cxnSp>
        <p:nvCxnSpPr>
          <p:cNvPr id="7" name="직선 연결선 6"/>
          <p:cNvCxnSpPr/>
          <p:nvPr/>
        </p:nvCxnSpPr>
        <p:spPr>
          <a:xfrm>
            <a:off x="358923" y="4879649"/>
            <a:ext cx="8297967" cy="42729"/>
          </a:xfrm>
          <a:prstGeom prst="line">
            <a:avLst/>
          </a:prstGeom>
          <a:ln w="666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nvGrpSpPr>
          <p:cNvPr id="2" name="그룹 7"/>
          <p:cNvGrpSpPr/>
          <p:nvPr/>
        </p:nvGrpSpPr>
        <p:grpSpPr>
          <a:xfrm>
            <a:off x="7670801" y="138923"/>
            <a:ext cx="4396941" cy="3847542"/>
            <a:chOff x="7629237" y="180487"/>
            <a:chExt cx="4396941" cy="3847542"/>
          </a:xfrm>
        </p:grpSpPr>
        <p:sp>
          <p:nvSpPr>
            <p:cNvPr id="4" name="타원 3"/>
            <p:cNvSpPr/>
            <p:nvPr/>
          </p:nvSpPr>
          <p:spPr>
            <a:xfrm>
              <a:off x="7629237" y="836943"/>
              <a:ext cx="2004291" cy="2004291"/>
            </a:xfrm>
            <a:prstGeom prst="ellipse">
              <a:avLst/>
            </a:prstGeom>
            <a:solidFill>
              <a:schemeClr val="accent5">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17" name="타원 16"/>
            <p:cNvSpPr/>
            <p:nvPr/>
          </p:nvSpPr>
          <p:spPr>
            <a:xfrm>
              <a:off x="9904041" y="191617"/>
              <a:ext cx="902965" cy="902965"/>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21" name="타원 20"/>
            <p:cNvSpPr/>
            <p:nvPr/>
          </p:nvSpPr>
          <p:spPr>
            <a:xfrm>
              <a:off x="9855730" y="1335770"/>
              <a:ext cx="1559886" cy="1559886"/>
            </a:xfrm>
            <a:prstGeom prst="ellipse">
              <a:avLst/>
            </a:prstGeom>
            <a:solidFill>
              <a:schemeClr val="accent5">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22" name="타원 21"/>
            <p:cNvSpPr/>
            <p:nvPr/>
          </p:nvSpPr>
          <p:spPr>
            <a:xfrm>
              <a:off x="9376180" y="3068930"/>
              <a:ext cx="959099" cy="959099"/>
            </a:xfrm>
            <a:prstGeom prst="ellipse">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23" name="타원 22"/>
            <p:cNvSpPr/>
            <p:nvPr/>
          </p:nvSpPr>
          <p:spPr>
            <a:xfrm>
              <a:off x="11067079" y="376671"/>
              <a:ext cx="959099" cy="959099"/>
            </a:xfrm>
            <a:prstGeom prst="ellipse">
              <a:avLst/>
            </a:prstGeom>
            <a:solidFill>
              <a:schemeClr val="accent5">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24" name="타원 23"/>
            <p:cNvSpPr/>
            <p:nvPr/>
          </p:nvSpPr>
          <p:spPr>
            <a:xfrm>
              <a:off x="11541012" y="2542458"/>
              <a:ext cx="439514" cy="439514"/>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25" name="타원 24"/>
            <p:cNvSpPr/>
            <p:nvPr/>
          </p:nvSpPr>
          <p:spPr>
            <a:xfrm>
              <a:off x="8900344" y="180487"/>
              <a:ext cx="475836" cy="475836"/>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grpSp>
      <p:sp>
        <p:nvSpPr>
          <p:cNvPr id="14" name="文本框 7"/>
          <p:cNvSpPr txBox="1"/>
          <p:nvPr/>
        </p:nvSpPr>
        <p:spPr>
          <a:xfrm>
            <a:off x="5887092" y="5288057"/>
            <a:ext cx="5679711" cy="1323439"/>
          </a:xfrm>
          <a:prstGeom prst="rect">
            <a:avLst/>
          </a:prstGeom>
          <a:noFill/>
        </p:spPr>
        <p:txBody>
          <a:bodyPr wrap="square">
            <a:spAutoFit/>
          </a:bodyPr>
          <a:lstStyle/>
          <a:p>
            <a:pPr algn="r"/>
            <a:r>
              <a:rPr lang="en-US" altLang="ko-KR" sz="2000" dirty="0" err="1" smtClean="0">
                <a:effectLst>
                  <a:outerShdw blurRad="38100" dist="38100" dir="2700000" algn="tl" rotWithShape="0">
                    <a:srgbClr val="000000">
                      <a:alpha val="40000"/>
                    </a:srgbClr>
                  </a:outerShdw>
                </a:effectLst>
                <a:cs typeface="Times New Roman"/>
              </a:rPr>
              <a:t>Dohee</a:t>
            </a:r>
            <a:r>
              <a:rPr lang="en-US" altLang="ko-KR" sz="2000" dirty="0" smtClean="0">
                <a:effectLst>
                  <a:outerShdw blurRad="38100" dist="38100" dir="2700000" algn="tl" rotWithShape="0">
                    <a:srgbClr val="000000">
                      <a:alpha val="40000"/>
                    </a:srgbClr>
                  </a:outerShdw>
                </a:effectLst>
                <a:cs typeface="Times New Roman"/>
              </a:rPr>
              <a:t> Kim</a:t>
            </a:r>
            <a:endParaRPr lang="ko-KR" altLang="en-US" sz="2000" dirty="0">
              <a:effectLst>
                <a:outerShdw blurRad="38100" dist="38100" dir="2700000" algn="tl" rotWithShape="0">
                  <a:srgbClr val="000000">
                    <a:alpha val="40000"/>
                  </a:srgbClr>
                </a:outerShdw>
              </a:effectLst>
              <a:cs typeface="Times New Roman"/>
            </a:endParaRPr>
          </a:p>
          <a:p>
            <a:pPr algn="r"/>
            <a:r>
              <a:rPr lang="en-US" altLang="ko-KR" sz="2000" dirty="0" smtClean="0">
                <a:effectLst>
                  <a:outerShdw blurRad="38100" dist="38100" dir="2700000" algn="tl" rotWithShape="0">
                    <a:srgbClr val="000000">
                      <a:alpha val="40000"/>
                    </a:srgbClr>
                  </a:outerShdw>
                </a:effectLst>
                <a:cs typeface="Times New Roman"/>
              </a:rPr>
              <a:t>Foreign Affairs and National Security Team National Assembly Research Service</a:t>
            </a:r>
            <a:endParaRPr lang="ko-KR" altLang="en-US" sz="2000" dirty="0">
              <a:effectLst>
                <a:outerShdw blurRad="38100" dist="38100" dir="2700000" algn="tl" rotWithShape="0">
                  <a:srgbClr val="000000">
                    <a:alpha val="40000"/>
                  </a:srgbClr>
                </a:outerShdw>
              </a:effectLst>
              <a:cs typeface="Times New Roman"/>
            </a:endParaRPr>
          </a:p>
          <a:p>
            <a:pPr algn="r"/>
            <a:r>
              <a:rPr lang="en-US" altLang="ko-KR" sz="2000" dirty="0" smtClean="0">
                <a:effectLst>
                  <a:outerShdw blurRad="38100" dist="38100" dir="2700000" algn="tl" rotWithShape="0">
                    <a:srgbClr val="000000">
                      <a:alpha val="40000"/>
                    </a:srgbClr>
                  </a:outerShdw>
                </a:effectLst>
                <a:cs typeface="Times New Roman"/>
              </a:rPr>
              <a:t>2019.11.7.</a:t>
            </a:r>
            <a:endParaRPr lang="ko-KR" altLang="en-US" sz="2000" dirty="0">
              <a:effectLst>
                <a:outerShdw blurRad="38100" dist="38100" dir="2700000" algn="tl" rotWithShape="0">
                  <a:srgbClr val="000000">
                    <a:alpha val="40000"/>
                  </a:srgbClr>
                </a:outerShdw>
              </a:effectLst>
              <a:cs typeface="Times New Roman"/>
            </a:endParaRPr>
          </a:p>
        </p:txBody>
      </p:sp>
      <p:pic>
        <p:nvPicPr>
          <p:cNvPr id="1026" name="Picture 2"/>
          <p:cNvPicPr>
            <a:picLocks noChangeAspect="1" noChangeArrowheads="1"/>
          </p:cNvPicPr>
          <p:nvPr/>
        </p:nvPicPr>
        <p:blipFill>
          <a:blip r:embed="rId3" cstate="print"/>
          <a:srcRect/>
          <a:stretch>
            <a:fillRect/>
          </a:stretch>
        </p:blipFill>
        <p:spPr bwMode="auto">
          <a:xfrm>
            <a:off x="0" y="1"/>
            <a:ext cx="3184989" cy="798952"/>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4316790" y="1931602"/>
            <a:ext cx="7570410" cy="3046988"/>
          </a:xfrm>
          <a:prstGeom prst="rect">
            <a:avLst/>
          </a:prstGeom>
          <a:noFill/>
        </p:spPr>
        <p:txBody>
          <a:bodyPr wrap="square">
            <a:spAutoFit/>
          </a:bodyPr>
          <a:lstStyle/>
          <a:p>
            <a:pPr marL="457200" indent="-457200" defTabSz="1080135" latinLnBrk="1">
              <a:lnSpc>
                <a:spcPct val="200000"/>
              </a:lnSpc>
            </a:pPr>
            <a:r>
              <a:rPr lang="en-US" altLang="ko-KR" sz="2400" b="1" dirty="0" smtClean="0"/>
              <a:t>1. Why Conduct Parliamentary Diplomacy?</a:t>
            </a:r>
          </a:p>
          <a:p>
            <a:pPr marL="457200" indent="-457200" defTabSz="1080135" latinLnBrk="1">
              <a:lnSpc>
                <a:spcPct val="200000"/>
              </a:lnSpc>
            </a:pPr>
            <a:r>
              <a:rPr lang="en-US" altLang="ko-KR" sz="2400" b="1" dirty="0" smtClean="0"/>
              <a:t>2. An Overview of Parliamentary Diplomacy</a:t>
            </a:r>
          </a:p>
          <a:p>
            <a:pPr marL="457200" indent="-457200" defTabSz="1080135" latinLnBrk="1">
              <a:lnSpc>
                <a:spcPct val="200000"/>
              </a:lnSpc>
            </a:pPr>
            <a:r>
              <a:rPr lang="en-US" altLang="ko-KR" sz="2400" b="1" dirty="0" smtClean="0"/>
              <a:t>3. </a:t>
            </a:r>
            <a:r>
              <a:rPr lang="en-US" altLang="ko-KR" sz="2400" b="1" dirty="0" smtClean="0"/>
              <a:t>The current </a:t>
            </a:r>
            <a:r>
              <a:rPr lang="en-US" altLang="ko-KR" sz="2400" b="1" dirty="0" smtClean="0"/>
              <a:t>Status of Parliamentary Diplomacy</a:t>
            </a:r>
          </a:p>
          <a:p>
            <a:pPr marL="457200" indent="-457200" defTabSz="1080135" latinLnBrk="1">
              <a:lnSpc>
                <a:spcPct val="200000"/>
              </a:lnSpc>
            </a:pPr>
            <a:r>
              <a:rPr lang="en-US" altLang="ko-KR" sz="2400" b="1" dirty="0" smtClean="0"/>
              <a:t>4. Suggestions for Further Development</a:t>
            </a:r>
            <a:endParaRPr lang="ko-KR" altLang="en-US" sz="2400" dirty="0">
              <a:solidFill>
                <a:schemeClr val="bg2">
                  <a:lumMod val="50000"/>
                </a:schemeClr>
              </a:solidFill>
            </a:endParaRPr>
          </a:p>
        </p:txBody>
      </p:sp>
      <p:sp>
        <p:nvSpPr>
          <p:cNvPr id="36" name="TextBox 35"/>
          <p:cNvSpPr txBox="1"/>
          <p:nvPr/>
        </p:nvSpPr>
        <p:spPr>
          <a:xfrm>
            <a:off x="-798848" y="1589493"/>
            <a:ext cx="4595010" cy="769441"/>
          </a:xfrm>
          <a:prstGeom prst="rect">
            <a:avLst/>
          </a:prstGeom>
          <a:noFill/>
        </p:spPr>
        <p:txBody>
          <a:bodyPr wrap="square">
            <a:spAutoFit/>
          </a:bodyPr>
          <a:lstStyle/>
          <a:p>
            <a:pPr algn="r" defTabSz="1080135" latinLnBrk="1"/>
            <a:r>
              <a:rPr lang="en-US" altLang="ko-KR" sz="4400" b="1" dirty="0">
                <a:solidFill>
                  <a:srgbClr val="002060"/>
                </a:solidFill>
              </a:rPr>
              <a:t> </a:t>
            </a:r>
            <a:r>
              <a:rPr lang="en-US" altLang="ko-KR" sz="2800" b="1" dirty="0">
                <a:solidFill>
                  <a:srgbClr val="002060"/>
                </a:solidFill>
              </a:rPr>
              <a:t>Table of Contents</a:t>
            </a:r>
            <a:endParaRPr lang="ko-KR" altLang="en-US" sz="2800" b="1" dirty="0">
              <a:solidFill>
                <a:srgbClr val="002060"/>
              </a:solidFill>
            </a:endParaRPr>
          </a:p>
        </p:txBody>
      </p:sp>
      <p:cxnSp>
        <p:nvCxnSpPr>
          <p:cNvPr id="16" name="직선 연결선 15"/>
          <p:cNvCxnSpPr/>
          <p:nvPr/>
        </p:nvCxnSpPr>
        <p:spPr>
          <a:xfrm>
            <a:off x="4036427" y="1411311"/>
            <a:ext cx="0" cy="4165053"/>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2" name="그룹 51"/>
          <p:cNvGrpSpPr/>
          <p:nvPr/>
        </p:nvGrpSpPr>
        <p:grpSpPr>
          <a:xfrm>
            <a:off x="1188162" y="2650025"/>
            <a:ext cx="1902691" cy="2384723"/>
            <a:chOff x="2557290" y="3247324"/>
            <a:chExt cx="2098675" cy="2770187"/>
          </a:xfrm>
          <a:solidFill>
            <a:schemeClr val="bg1">
              <a:lumMod val="65000"/>
            </a:schemeClr>
          </a:solidFill>
        </p:grpSpPr>
        <p:sp>
          <p:nvSpPr>
            <p:cNvPr id="21" name="Freeform 5"/>
            <p:cNvSpPr>
              <a:spLocks noEditPoints="1"/>
            </p:cNvSpPr>
            <p:nvPr/>
          </p:nvSpPr>
          <p:spPr>
            <a:xfrm>
              <a:off x="2557290" y="3247324"/>
              <a:ext cx="2098675" cy="2770187"/>
            </a:xfrm>
            <a:custGeom>
              <a:avLst/>
              <a:gdLst>
                <a:gd name="T0" fmla="*/ 3101 w 5289"/>
                <a:gd name="T1" fmla="*/ 215 h 6981"/>
                <a:gd name="T2" fmla="*/ 2821 w 5289"/>
                <a:gd name="T3" fmla="*/ 27 h 6981"/>
                <a:gd name="T4" fmla="*/ 2536 w 5289"/>
                <a:gd name="T5" fmla="*/ 10 h 6981"/>
                <a:gd name="T6" fmla="*/ 2234 w 5289"/>
                <a:gd name="T7" fmla="*/ 164 h 6981"/>
                <a:gd name="T8" fmla="*/ 716 w 5289"/>
                <a:gd name="T9" fmla="*/ 241 h 6981"/>
                <a:gd name="T10" fmla="*/ 405 w 5289"/>
                <a:gd name="T11" fmla="*/ 311 h 6981"/>
                <a:gd name="T12" fmla="*/ 142 w 5289"/>
                <a:gd name="T13" fmla="*/ 530 h 6981"/>
                <a:gd name="T14" fmla="*/ 8 w 5289"/>
                <a:gd name="T15" fmla="*/ 848 h 6981"/>
                <a:gd name="T16" fmla="*/ 8 w 5289"/>
                <a:gd name="T17" fmla="*/ 6373 h 6981"/>
                <a:gd name="T18" fmla="*/ 142 w 5289"/>
                <a:gd name="T19" fmla="*/ 6693 h 6981"/>
                <a:gd name="T20" fmla="*/ 405 w 5289"/>
                <a:gd name="T21" fmla="*/ 6910 h 6981"/>
                <a:gd name="T22" fmla="*/ 716 w 5289"/>
                <a:gd name="T23" fmla="*/ 6981 h 6981"/>
                <a:gd name="T24" fmla="*/ 4819 w 5289"/>
                <a:gd name="T25" fmla="*/ 6938 h 6981"/>
                <a:gd name="T26" fmla="*/ 5103 w 5289"/>
                <a:gd name="T27" fmla="*/ 6746 h 6981"/>
                <a:gd name="T28" fmla="*/ 5266 w 5289"/>
                <a:gd name="T29" fmla="*/ 6443 h 6981"/>
                <a:gd name="T30" fmla="*/ 5288 w 5289"/>
                <a:gd name="T31" fmla="*/ 920 h 6981"/>
                <a:gd name="T32" fmla="*/ 5186 w 5289"/>
                <a:gd name="T33" fmla="*/ 586 h 6981"/>
                <a:gd name="T34" fmla="*/ 4945 w 5289"/>
                <a:gd name="T35" fmla="*/ 345 h 6981"/>
                <a:gd name="T36" fmla="*/ 4610 w 5289"/>
                <a:gd name="T37" fmla="*/ 242 h 6981"/>
                <a:gd name="T38" fmla="*/ 2821 w 5289"/>
                <a:gd name="T39" fmla="*/ 270 h 6981"/>
                <a:gd name="T40" fmla="*/ 3012 w 5289"/>
                <a:gd name="T41" fmla="*/ 557 h 6981"/>
                <a:gd name="T42" fmla="*/ 3063 w 5289"/>
                <a:gd name="T43" fmla="*/ 811 h 6981"/>
                <a:gd name="T44" fmla="*/ 3681 w 5289"/>
                <a:gd name="T45" fmla="*/ 850 h 6981"/>
                <a:gd name="T46" fmla="*/ 3715 w 5289"/>
                <a:gd name="T47" fmla="*/ 1030 h 6981"/>
                <a:gd name="T48" fmla="*/ 1654 w 5289"/>
                <a:gd name="T49" fmla="*/ 1084 h 6981"/>
                <a:gd name="T50" fmla="*/ 1554 w 5289"/>
                <a:gd name="T51" fmla="*/ 931 h 6981"/>
                <a:gd name="T52" fmla="*/ 2162 w 5289"/>
                <a:gd name="T53" fmla="*/ 830 h 6981"/>
                <a:gd name="T54" fmla="*/ 2276 w 5289"/>
                <a:gd name="T55" fmla="*/ 716 h 6981"/>
                <a:gd name="T56" fmla="*/ 2359 w 5289"/>
                <a:gd name="T57" fmla="*/ 361 h 6981"/>
                <a:gd name="T58" fmla="*/ 2645 w 5289"/>
                <a:gd name="T59" fmla="*/ 227 h 6981"/>
                <a:gd name="T60" fmla="*/ 3778 w 5289"/>
                <a:gd name="T61" fmla="*/ 1269 h 6981"/>
                <a:gd name="T62" fmla="*/ 3961 w 5289"/>
                <a:gd name="T63" fmla="*/ 994 h 6981"/>
                <a:gd name="T64" fmla="*/ 4579 w 5289"/>
                <a:gd name="T65" fmla="*/ 952 h 6981"/>
                <a:gd name="T66" fmla="*/ 716 w 5289"/>
                <a:gd name="T67" fmla="*/ 6272 h 6981"/>
                <a:gd name="T68" fmla="*/ 716 w 5289"/>
                <a:gd name="T69" fmla="*/ 950 h 6981"/>
                <a:gd name="T70" fmla="*/ 1341 w 5289"/>
                <a:gd name="T71" fmla="*/ 1063 h 6981"/>
                <a:gd name="T72" fmla="*/ 1574 w 5289"/>
                <a:gd name="T73" fmla="*/ 1297 h 6981"/>
                <a:gd name="T74" fmla="*/ 5041 w 5289"/>
                <a:gd name="T75" fmla="*/ 6411 h 6981"/>
                <a:gd name="T76" fmla="*/ 4719 w 5289"/>
                <a:gd name="T77" fmla="*/ 6733 h 6981"/>
                <a:gd name="T78" fmla="*/ 570 w 5289"/>
                <a:gd name="T79" fmla="*/ 6733 h 6981"/>
                <a:gd name="T80" fmla="*/ 247 w 5289"/>
                <a:gd name="T81" fmla="*/ 6411 h 6981"/>
                <a:gd name="T82" fmla="*/ 247 w 5289"/>
                <a:gd name="T83" fmla="*/ 812 h 6981"/>
                <a:gd name="T84" fmla="*/ 570 w 5289"/>
                <a:gd name="T85" fmla="*/ 488 h 6981"/>
                <a:gd name="T86" fmla="*/ 2050 w 5289"/>
                <a:gd name="T87" fmla="*/ 563 h 6981"/>
                <a:gd name="T88" fmla="*/ 1566 w 5289"/>
                <a:gd name="T89" fmla="*/ 621 h 6981"/>
                <a:gd name="T90" fmla="*/ 692 w 5289"/>
                <a:gd name="T91" fmla="*/ 725 h 6981"/>
                <a:gd name="T92" fmla="*/ 510 w 5289"/>
                <a:gd name="T93" fmla="*/ 846 h 6981"/>
                <a:gd name="T94" fmla="*/ 483 w 5289"/>
                <a:gd name="T95" fmla="*/ 6289 h 6981"/>
                <a:gd name="T96" fmla="*/ 604 w 5289"/>
                <a:gd name="T97" fmla="*/ 6470 h 6981"/>
                <a:gd name="T98" fmla="*/ 4597 w 5289"/>
                <a:gd name="T99" fmla="*/ 6498 h 6981"/>
                <a:gd name="T100" fmla="*/ 4778 w 5289"/>
                <a:gd name="T101" fmla="*/ 6376 h 6981"/>
                <a:gd name="T102" fmla="*/ 4806 w 5289"/>
                <a:gd name="T103" fmla="*/ 934 h 6981"/>
                <a:gd name="T104" fmla="*/ 4684 w 5289"/>
                <a:gd name="T105" fmla="*/ 751 h 6981"/>
                <a:gd name="T106" fmla="*/ 3849 w 5289"/>
                <a:gd name="T107" fmla="*/ 697 h 6981"/>
                <a:gd name="T108" fmla="*/ 3240 w 5289"/>
                <a:gd name="T109" fmla="*/ 603 h 6981"/>
                <a:gd name="T110" fmla="*/ 4573 w 5289"/>
                <a:gd name="T111" fmla="*/ 468 h 6981"/>
                <a:gd name="T112" fmla="*/ 4952 w 5289"/>
                <a:gd name="T113" fmla="*/ 645 h 6981"/>
                <a:gd name="T114" fmla="*/ 5063 w 5289"/>
                <a:gd name="T115" fmla="*/ 6265 h 6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289" h="6981">
                  <a:moveTo>
                    <a:pt x="4573" y="241"/>
                  </a:moveTo>
                  <a:lnTo>
                    <a:pt x="3127" y="241"/>
                  </a:lnTo>
                  <a:lnTo>
                    <a:pt x="3124" y="241"/>
                  </a:lnTo>
                  <a:lnTo>
                    <a:pt x="3122" y="241"/>
                  </a:lnTo>
                  <a:lnTo>
                    <a:pt x="3101" y="215"/>
                  </a:lnTo>
                  <a:lnTo>
                    <a:pt x="3056" y="164"/>
                  </a:lnTo>
                  <a:lnTo>
                    <a:pt x="3003" y="121"/>
                  </a:lnTo>
                  <a:lnTo>
                    <a:pt x="2946" y="82"/>
                  </a:lnTo>
                  <a:lnTo>
                    <a:pt x="2886" y="51"/>
                  </a:lnTo>
                  <a:lnTo>
                    <a:pt x="2821" y="27"/>
                  </a:lnTo>
                  <a:lnTo>
                    <a:pt x="2752" y="10"/>
                  </a:lnTo>
                  <a:lnTo>
                    <a:pt x="2681" y="1"/>
                  </a:lnTo>
                  <a:lnTo>
                    <a:pt x="2645" y="0"/>
                  </a:lnTo>
                  <a:lnTo>
                    <a:pt x="2607" y="1"/>
                  </a:lnTo>
                  <a:lnTo>
                    <a:pt x="2536" y="10"/>
                  </a:lnTo>
                  <a:lnTo>
                    <a:pt x="2469" y="27"/>
                  </a:lnTo>
                  <a:lnTo>
                    <a:pt x="2404" y="51"/>
                  </a:lnTo>
                  <a:lnTo>
                    <a:pt x="2342" y="82"/>
                  </a:lnTo>
                  <a:lnTo>
                    <a:pt x="2285" y="121"/>
                  </a:lnTo>
                  <a:lnTo>
                    <a:pt x="2234" y="164"/>
                  </a:lnTo>
                  <a:lnTo>
                    <a:pt x="2187" y="215"/>
                  </a:lnTo>
                  <a:lnTo>
                    <a:pt x="2166" y="241"/>
                  </a:lnTo>
                  <a:lnTo>
                    <a:pt x="2164" y="241"/>
                  </a:lnTo>
                  <a:lnTo>
                    <a:pt x="2162" y="241"/>
                  </a:lnTo>
                  <a:lnTo>
                    <a:pt x="716" y="241"/>
                  </a:lnTo>
                  <a:lnTo>
                    <a:pt x="678" y="242"/>
                  </a:lnTo>
                  <a:lnTo>
                    <a:pt x="606" y="250"/>
                  </a:lnTo>
                  <a:lnTo>
                    <a:pt x="536" y="263"/>
                  </a:lnTo>
                  <a:lnTo>
                    <a:pt x="470" y="285"/>
                  </a:lnTo>
                  <a:lnTo>
                    <a:pt x="405" y="311"/>
                  </a:lnTo>
                  <a:lnTo>
                    <a:pt x="345" y="345"/>
                  </a:lnTo>
                  <a:lnTo>
                    <a:pt x="288" y="384"/>
                  </a:lnTo>
                  <a:lnTo>
                    <a:pt x="235" y="427"/>
                  </a:lnTo>
                  <a:lnTo>
                    <a:pt x="185" y="476"/>
                  </a:lnTo>
                  <a:lnTo>
                    <a:pt x="142" y="530"/>
                  </a:lnTo>
                  <a:lnTo>
                    <a:pt x="103" y="586"/>
                  </a:lnTo>
                  <a:lnTo>
                    <a:pt x="70" y="646"/>
                  </a:lnTo>
                  <a:lnTo>
                    <a:pt x="43" y="712"/>
                  </a:lnTo>
                  <a:lnTo>
                    <a:pt x="22" y="778"/>
                  </a:lnTo>
                  <a:lnTo>
                    <a:pt x="8" y="848"/>
                  </a:lnTo>
                  <a:lnTo>
                    <a:pt x="1" y="920"/>
                  </a:lnTo>
                  <a:lnTo>
                    <a:pt x="0" y="958"/>
                  </a:lnTo>
                  <a:lnTo>
                    <a:pt x="0" y="6265"/>
                  </a:lnTo>
                  <a:lnTo>
                    <a:pt x="1" y="6301"/>
                  </a:lnTo>
                  <a:lnTo>
                    <a:pt x="8" y="6373"/>
                  </a:lnTo>
                  <a:lnTo>
                    <a:pt x="22" y="6443"/>
                  </a:lnTo>
                  <a:lnTo>
                    <a:pt x="43" y="6511"/>
                  </a:lnTo>
                  <a:lnTo>
                    <a:pt x="70" y="6575"/>
                  </a:lnTo>
                  <a:lnTo>
                    <a:pt x="103" y="6636"/>
                  </a:lnTo>
                  <a:lnTo>
                    <a:pt x="142" y="6693"/>
                  </a:lnTo>
                  <a:lnTo>
                    <a:pt x="185" y="6746"/>
                  </a:lnTo>
                  <a:lnTo>
                    <a:pt x="235" y="6794"/>
                  </a:lnTo>
                  <a:lnTo>
                    <a:pt x="288" y="6839"/>
                  </a:lnTo>
                  <a:lnTo>
                    <a:pt x="345" y="6877"/>
                  </a:lnTo>
                  <a:lnTo>
                    <a:pt x="405" y="6910"/>
                  </a:lnTo>
                  <a:lnTo>
                    <a:pt x="470" y="6938"/>
                  </a:lnTo>
                  <a:lnTo>
                    <a:pt x="536" y="6958"/>
                  </a:lnTo>
                  <a:lnTo>
                    <a:pt x="606" y="6973"/>
                  </a:lnTo>
                  <a:lnTo>
                    <a:pt x="678" y="6980"/>
                  </a:lnTo>
                  <a:lnTo>
                    <a:pt x="716" y="6981"/>
                  </a:lnTo>
                  <a:lnTo>
                    <a:pt x="4573" y="6981"/>
                  </a:lnTo>
                  <a:lnTo>
                    <a:pt x="4610" y="6980"/>
                  </a:lnTo>
                  <a:lnTo>
                    <a:pt x="4682" y="6973"/>
                  </a:lnTo>
                  <a:lnTo>
                    <a:pt x="4752" y="6958"/>
                  </a:lnTo>
                  <a:lnTo>
                    <a:pt x="4819" y="6938"/>
                  </a:lnTo>
                  <a:lnTo>
                    <a:pt x="4883" y="6910"/>
                  </a:lnTo>
                  <a:lnTo>
                    <a:pt x="4945" y="6877"/>
                  </a:lnTo>
                  <a:lnTo>
                    <a:pt x="5001" y="6839"/>
                  </a:lnTo>
                  <a:lnTo>
                    <a:pt x="5054" y="6794"/>
                  </a:lnTo>
                  <a:lnTo>
                    <a:pt x="5103" y="6746"/>
                  </a:lnTo>
                  <a:lnTo>
                    <a:pt x="5147" y="6693"/>
                  </a:lnTo>
                  <a:lnTo>
                    <a:pt x="5186" y="6636"/>
                  </a:lnTo>
                  <a:lnTo>
                    <a:pt x="5218" y="6575"/>
                  </a:lnTo>
                  <a:lnTo>
                    <a:pt x="5246" y="6511"/>
                  </a:lnTo>
                  <a:lnTo>
                    <a:pt x="5266" y="6443"/>
                  </a:lnTo>
                  <a:lnTo>
                    <a:pt x="5281" y="6373"/>
                  </a:lnTo>
                  <a:lnTo>
                    <a:pt x="5288" y="6301"/>
                  </a:lnTo>
                  <a:lnTo>
                    <a:pt x="5289" y="6265"/>
                  </a:lnTo>
                  <a:lnTo>
                    <a:pt x="5289" y="958"/>
                  </a:lnTo>
                  <a:lnTo>
                    <a:pt x="5288" y="920"/>
                  </a:lnTo>
                  <a:lnTo>
                    <a:pt x="5281" y="848"/>
                  </a:lnTo>
                  <a:lnTo>
                    <a:pt x="5266" y="778"/>
                  </a:lnTo>
                  <a:lnTo>
                    <a:pt x="5246" y="712"/>
                  </a:lnTo>
                  <a:lnTo>
                    <a:pt x="5218" y="646"/>
                  </a:lnTo>
                  <a:lnTo>
                    <a:pt x="5186" y="586"/>
                  </a:lnTo>
                  <a:lnTo>
                    <a:pt x="5147" y="530"/>
                  </a:lnTo>
                  <a:lnTo>
                    <a:pt x="5103" y="476"/>
                  </a:lnTo>
                  <a:lnTo>
                    <a:pt x="5054" y="427"/>
                  </a:lnTo>
                  <a:lnTo>
                    <a:pt x="5001" y="384"/>
                  </a:lnTo>
                  <a:lnTo>
                    <a:pt x="4945" y="345"/>
                  </a:lnTo>
                  <a:lnTo>
                    <a:pt x="4883" y="311"/>
                  </a:lnTo>
                  <a:lnTo>
                    <a:pt x="4819" y="285"/>
                  </a:lnTo>
                  <a:lnTo>
                    <a:pt x="4752" y="263"/>
                  </a:lnTo>
                  <a:lnTo>
                    <a:pt x="4682" y="250"/>
                  </a:lnTo>
                  <a:lnTo>
                    <a:pt x="4610" y="242"/>
                  </a:lnTo>
                  <a:lnTo>
                    <a:pt x="4573" y="241"/>
                  </a:lnTo>
                  <a:moveTo>
                    <a:pt x="2645" y="227"/>
                  </a:moveTo>
                  <a:lnTo>
                    <a:pt x="2682" y="228"/>
                  </a:lnTo>
                  <a:lnTo>
                    <a:pt x="2754" y="242"/>
                  </a:lnTo>
                  <a:lnTo>
                    <a:pt x="2821" y="270"/>
                  </a:lnTo>
                  <a:lnTo>
                    <a:pt x="2880" y="310"/>
                  </a:lnTo>
                  <a:lnTo>
                    <a:pt x="2929" y="361"/>
                  </a:lnTo>
                  <a:lnTo>
                    <a:pt x="2969" y="420"/>
                  </a:lnTo>
                  <a:lnTo>
                    <a:pt x="2998" y="486"/>
                  </a:lnTo>
                  <a:lnTo>
                    <a:pt x="3012" y="557"/>
                  </a:lnTo>
                  <a:lnTo>
                    <a:pt x="3013" y="596"/>
                  </a:lnTo>
                  <a:lnTo>
                    <a:pt x="3013" y="716"/>
                  </a:lnTo>
                  <a:lnTo>
                    <a:pt x="3015" y="739"/>
                  </a:lnTo>
                  <a:lnTo>
                    <a:pt x="3033" y="780"/>
                  </a:lnTo>
                  <a:lnTo>
                    <a:pt x="3063" y="811"/>
                  </a:lnTo>
                  <a:lnTo>
                    <a:pt x="3104" y="827"/>
                  </a:lnTo>
                  <a:lnTo>
                    <a:pt x="3127" y="830"/>
                  </a:lnTo>
                  <a:lnTo>
                    <a:pt x="3609" y="830"/>
                  </a:lnTo>
                  <a:lnTo>
                    <a:pt x="3634" y="831"/>
                  </a:lnTo>
                  <a:lnTo>
                    <a:pt x="3681" y="850"/>
                  </a:lnTo>
                  <a:lnTo>
                    <a:pt x="3715" y="885"/>
                  </a:lnTo>
                  <a:lnTo>
                    <a:pt x="3736" y="931"/>
                  </a:lnTo>
                  <a:lnTo>
                    <a:pt x="3737" y="958"/>
                  </a:lnTo>
                  <a:lnTo>
                    <a:pt x="3736" y="983"/>
                  </a:lnTo>
                  <a:lnTo>
                    <a:pt x="3715" y="1030"/>
                  </a:lnTo>
                  <a:lnTo>
                    <a:pt x="3681" y="1064"/>
                  </a:lnTo>
                  <a:lnTo>
                    <a:pt x="3634" y="1084"/>
                  </a:lnTo>
                  <a:lnTo>
                    <a:pt x="3609" y="1086"/>
                  </a:lnTo>
                  <a:lnTo>
                    <a:pt x="1680" y="1086"/>
                  </a:lnTo>
                  <a:lnTo>
                    <a:pt x="1654" y="1084"/>
                  </a:lnTo>
                  <a:lnTo>
                    <a:pt x="1608" y="1064"/>
                  </a:lnTo>
                  <a:lnTo>
                    <a:pt x="1573" y="1030"/>
                  </a:lnTo>
                  <a:lnTo>
                    <a:pt x="1554" y="983"/>
                  </a:lnTo>
                  <a:lnTo>
                    <a:pt x="1552" y="958"/>
                  </a:lnTo>
                  <a:lnTo>
                    <a:pt x="1554" y="931"/>
                  </a:lnTo>
                  <a:lnTo>
                    <a:pt x="1573" y="885"/>
                  </a:lnTo>
                  <a:lnTo>
                    <a:pt x="1608" y="850"/>
                  </a:lnTo>
                  <a:lnTo>
                    <a:pt x="1654" y="831"/>
                  </a:lnTo>
                  <a:lnTo>
                    <a:pt x="1680" y="830"/>
                  </a:lnTo>
                  <a:lnTo>
                    <a:pt x="2162" y="830"/>
                  </a:lnTo>
                  <a:lnTo>
                    <a:pt x="2185" y="827"/>
                  </a:lnTo>
                  <a:lnTo>
                    <a:pt x="2226" y="811"/>
                  </a:lnTo>
                  <a:lnTo>
                    <a:pt x="2256" y="780"/>
                  </a:lnTo>
                  <a:lnTo>
                    <a:pt x="2273" y="739"/>
                  </a:lnTo>
                  <a:lnTo>
                    <a:pt x="2276" y="716"/>
                  </a:lnTo>
                  <a:lnTo>
                    <a:pt x="2276" y="596"/>
                  </a:lnTo>
                  <a:lnTo>
                    <a:pt x="2277" y="557"/>
                  </a:lnTo>
                  <a:lnTo>
                    <a:pt x="2291" y="486"/>
                  </a:lnTo>
                  <a:lnTo>
                    <a:pt x="2319" y="420"/>
                  </a:lnTo>
                  <a:lnTo>
                    <a:pt x="2359" y="361"/>
                  </a:lnTo>
                  <a:lnTo>
                    <a:pt x="2410" y="310"/>
                  </a:lnTo>
                  <a:lnTo>
                    <a:pt x="2469" y="270"/>
                  </a:lnTo>
                  <a:lnTo>
                    <a:pt x="2535" y="242"/>
                  </a:lnTo>
                  <a:lnTo>
                    <a:pt x="2606" y="228"/>
                  </a:lnTo>
                  <a:lnTo>
                    <a:pt x="2645" y="227"/>
                  </a:lnTo>
                  <a:moveTo>
                    <a:pt x="1680" y="1312"/>
                  </a:moveTo>
                  <a:lnTo>
                    <a:pt x="3609" y="1312"/>
                  </a:lnTo>
                  <a:lnTo>
                    <a:pt x="3645" y="1310"/>
                  </a:lnTo>
                  <a:lnTo>
                    <a:pt x="3714" y="1297"/>
                  </a:lnTo>
                  <a:lnTo>
                    <a:pt x="3778" y="1269"/>
                  </a:lnTo>
                  <a:lnTo>
                    <a:pt x="3834" y="1231"/>
                  </a:lnTo>
                  <a:lnTo>
                    <a:pt x="3883" y="1183"/>
                  </a:lnTo>
                  <a:lnTo>
                    <a:pt x="3920" y="1127"/>
                  </a:lnTo>
                  <a:lnTo>
                    <a:pt x="3948" y="1063"/>
                  </a:lnTo>
                  <a:lnTo>
                    <a:pt x="3961" y="994"/>
                  </a:lnTo>
                  <a:lnTo>
                    <a:pt x="3963" y="958"/>
                  </a:lnTo>
                  <a:lnTo>
                    <a:pt x="3962" y="954"/>
                  </a:lnTo>
                  <a:lnTo>
                    <a:pt x="3962" y="950"/>
                  </a:lnTo>
                  <a:lnTo>
                    <a:pt x="4573" y="950"/>
                  </a:lnTo>
                  <a:lnTo>
                    <a:pt x="4579" y="952"/>
                  </a:lnTo>
                  <a:lnTo>
                    <a:pt x="4581" y="958"/>
                  </a:lnTo>
                  <a:lnTo>
                    <a:pt x="4581" y="6265"/>
                  </a:lnTo>
                  <a:lnTo>
                    <a:pt x="4579" y="6271"/>
                  </a:lnTo>
                  <a:lnTo>
                    <a:pt x="4573" y="6272"/>
                  </a:lnTo>
                  <a:lnTo>
                    <a:pt x="716" y="6272"/>
                  </a:lnTo>
                  <a:lnTo>
                    <a:pt x="710" y="6271"/>
                  </a:lnTo>
                  <a:lnTo>
                    <a:pt x="709" y="6265"/>
                  </a:lnTo>
                  <a:lnTo>
                    <a:pt x="709" y="958"/>
                  </a:lnTo>
                  <a:lnTo>
                    <a:pt x="710" y="952"/>
                  </a:lnTo>
                  <a:lnTo>
                    <a:pt x="716" y="950"/>
                  </a:lnTo>
                  <a:lnTo>
                    <a:pt x="1326" y="950"/>
                  </a:lnTo>
                  <a:lnTo>
                    <a:pt x="1326" y="954"/>
                  </a:lnTo>
                  <a:lnTo>
                    <a:pt x="1326" y="958"/>
                  </a:lnTo>
                  <a:lnTo>
                    <a:pt x="1327" y="994"/>
                  </a:lnTo>
                  <a:lnTo>
                    <a:pt x="1341" y="1063"/>
                  </a:lnTo>
                  <a:lnTo>
                    <a:pt x="1368" y="1127"/>
                  </a:lnTo>
                  <a:lnTo>
                    <a:pt x="1407" y="1183"/>
                  </a:lnTo>
                  <a:lnTo>
                    <a:pt x="1455" y="1231"/>
                  </a:lnTo>
                  <a:lnTo>
                    <a:pt x="1511" y="1269"/>
                  </a:lnTo>
                  <a:lnTo>
                    <a:pt x="1574" y="1297"/>
                  </a:lnTo>
                  <a:lnTo>
                    <a:pt x="1644" y="1310"/>
                  </a:lnTo>
                  <a:lnTo>
                    <a:pt x="1680" y="1312"/>
                  </a:lnTo>
                  <a:moveTo>
                    <a:pt x="5063" y="6265"/>
                  </a:moveTo>
                  <a:lnTo>
                    <a:pt x="5062" y="6314"/>
                  </a:lnTo>
                  <a:lnTo>
                    <a:pt x="5041" y="6411"/>
                  </a:lnTo>
                  <a:lnTo>
                    <a:pt x="5004" y="6499"/>
                  </a:lnTo>
                  <a:lnTo>
                    <a:pt x="4952" y="6576"/>
                  </a:lnTo>
                  <a:lnTo>
                    <a:pt x="4884" y="6643"/>
                  </a:lnTo>
                  <a:lnTo>
                    <a:pt x="4807" y="6695"/>
                  </a:lnTo>
                  <a:lnTo>
                    <a:pt x="4719" y="6733"/>
                  </a:lnTo>
                  <a:lnTo>
                    <a:pt x="4623" y="6753"/>
                  </a:lnTo>
                  <a:lnTo>
                    <a:pt x="4573" y="6754"/>
                  </a:lnTo>
                  <a:lnTo>
                    <a:pt x="716" y="6754"/>
                  </a:lnTo>
                  <a:lnTo>
                    <a:pt x="665" y="6753"/>
                  </a:lnTo>
                  <a:lnTo>
                    <a:pt x="570" y="6733"/>
                  </a:lnTo>
                  <a:lnTo>
                    <a:pt x="482" y="6695"/>
                  </a:lnTo>
                  <a:lnTo>
                    <a:pt x="404" y="6643"/>
                  </a:lnTo>
                  <a:lnTo>
                    <a:pt x="337" y="6576"/>
                  </a:lnTo>
                  <a:lnTo>
                    <a:pt x="284" y="6499"/>
                  </a:lnTo>
                  <a:lnTo>
                    <a:pt x="247" y="6411"/>
                  </a:lnTo>
                  <a:lnTo>
                    <a:pt x="228" y="6314"/>
                  </a:lnTo>
                  <a:lnTo>
                    <a:pt x="226" y="6265"/>
                  </a:lnTo>
                  <a:lnTo>
                    <a:pt x="226" y="958"/>
                  </a:lnTo>
                  <a:lnTo>
                    <a:pt x="228" y="907"/>
                  </a:lnTo>
                  <a:lnTo>
                    <a:pt x="247" y="812"/>
                  </a:lnTo>
                  <a:lnTo>
                    <a:pt x="284" y="724"/>
                  </a:lnTo>
                  <a:lnTo>
                    <a:pt x="337" y="645"/>
                  </a:lnTo>
                  <a:lnTo>
                    <a:pt x="404" y="579"/>
                  </a:lnTo>
                  <a:lnTo>
                    <a:pt x="482" y="526"/>
                  </a:lnTo>
                  <a:lnTo>
                    <a:pt x="570" y="488"/>
                  </a:lnTo>
                  <a:lnTo>
                    <a:pt x="665" y="469"/>
                  </a:lnTo>
                  <a:lnTo>
                    <a:pt x="716" y="468"/>
                  </a:lnTo>
                  <a:lnTo>
                    <a:pt x="2064" y="468"/>
                  </a:lnTo>
                  <a:lnTo>
                    <a:pt x="2056" y="498"/>
                  </a:lnTo>
                  <a:lnTo>
                    <a:pt x="2050" y="563"/>
                  </a:lnTo>
                  <a:lnTo>
                    <a:pt x="2049" y="596"/>
                  </a:lnTo>
                  <a:lnTo>
                    <a:pt x="2049" y="603"/>
                  </a:lnTo>
                  <a:lnTo>
                    <a:pt x="1680" y="603"/>
                  </a:lnTo>
                  <a:lnTo>
                    <a:pt x="1640" y="604"/>
                  </a:lnTo>
                  <a:lnTo>
                    <a:pt x="1566" y="621"/>
                  </a:lnTo>
                  <a:lnTo>
                    <a:pt x="1498" y="653"/>
                  </a:lnTo>
                  <a:lnTo>
                    <a:pt x="1439" y="697"/>
                  </a:lnTo>
                  <a:lnTo>
                    <a:pt x="1414" y="724"/>
                  </a:lnTo>
                  <a:lnTo>
                    <a:pt x="716" y="724"/>
                  </a:lnTo>
                  <a:lnTo>
                    <a:pt x="692" y="725"/>
                  </a:lnTo>
                  <a:lnTo>
                    <a:pt x="646" y="733"/>
                  </a:lnTo>
                  <a:lnTo>
                    <a:pt x="604" y="751"/>
                  </a:lnTo>
                  <a:lnTo>
                    <a:pt x="566" y="777"/>
                  </a:lnTo>
                  <a:lnTo>
                    <a:pt x="535" y="808"/>
                  </a:lnTo>
                  <a:lnTo>
                    <a:pt x="510" y="846"/>
                  </a:lnTo>
                  <a:lnTo>
                    <a:pt x="492" y="888"/>
                  </a:lnTo>
                  <a:lnTo>
                    <a:pt x="483" y="934"/>
                  </a:lnTo>
                  <a:lnTo>
                    <a:pt x="482" y="958"/>
                  </a:lnTo>
                  <a:lnTo>
                    <a:pt x="482" y="6265"/>
                  </a:lnTo>
                  <a:lnTo>
                    <a:pt x="483" y="6289"/>
                  </a:lnTo>
                  <a:lnTo>
                    <a:pt x="492" y="6334"/>
                  </a:lnTo>
                  <a:lnTo>
                    <a:pt x="510" y="6376"/>
                  </a:lnTo>
                  <a:lnTo>
                    <a:pt x="535" y="6413"/>
                  </a:lnTo>
                  <a:lnTo>
                    <a:pt x="566" y="6444"/>
                  </a:lnTo>
                  <a:lnTo>
                    <a:pt x="604" y="6470"/>
                  </a:lnTo>
                  <a:lnTo>
                    <a:pt x="646" y="6488"/>
                  </a:lnTo>
                  <a:lnTo>
                    <a:pt x="692" y="6498"/>
                  </a:lnTo>
                  <a:lnTo>
                    <a:pt x="716" y="6499"/>
                  </a:lnTo>
                  <a:lnTo>
                    <a:pt x="4573" y="6499"/>
                  </a:lnTo>
                  <a:lnTo>
                    <a:pt x="4597" y="6498"/>
                  </a:lnTo>
                  <a:lnTo>
                    <a:pt x="4642" y="6488"/>
                  </a:lnTo>
                  <a:lnTo>
                    <a:pt x="4684" y="6470"/>
                  </a:lnTo>
                  <a:lnTo>
                    <a:pt x="4722" y="6444"/>
                  </a:lnTo>
                  <a:lnTo>
                    <a:pt x="4753" y="6413"/>
                  </a:lnTo>
                  <a:lnTo>
                    <a:pt x="4778" y="6376"/>
                  </a:lnTo>
                  <a:lnTo>
                    <a:pt x="4796" y="6334"/>
                  </a:lnTo>
                  <a:lnTo>
                    <a:pt x="4806" y="6289"/>
                  </a:lnTo>
                  <a:lnTo>
                    <a:pt x="4807" y="6265"/>
                  </a:lnTo>
                  <a:lnTo>
                    <a:pt x="4807" y="958"/>
                  </a:lnTo>
                  <a:lnTo>
                    <a:pt x="4806" y="934"/>
                  </a:lnTo>
                  <a:lnTo>
                    <a:pt x="4796" y="888"/>
                  </a:lnTo>
                  <a:lnTo>
                    <a:pt x="4778" y="846"/>
                  </a:lnTo>
                  <a:lnTo>
                    <a:pt x="4753" y="808"/>
                  </a:lnTo>
                  <a:lnTo>
                    <a:pt x="4722" y="777"/>
                  </a:lnTo>
                  <a:lnTo>
                    <a:pt x="4684" y="751"/>
                  </a:lnTo>
                  <a:lnTo>
                    <a:pt x="4642" y="733"/>
                  </a:lnTo>
                  <a:lnTo>
                    <a:pt x="4597" y="725"/>
                  </a:lnTo>
                  <a:lnTo>
                    <a:pt x="4573" y="724"/>
                  </a:lnTo>
                  <a:lnTo>
                    <a:pt x="3874" y="724"/>
                  </a:lnTo>
                  <a:lnTo>
                    <a:pt x="3849" y="697"/>
                  </a:lnTo>
                  <a:lnTo>
                    <a:pt x="3790" y="653"/>
                  </a:lnTo>
                  <a:lnTo>
                    <a:pt x="3722" y="621"/>
                  </a:lnTo>
                  <a:lnTo>
                    <a:pt x="3648" y="604"/>
                  </a:lnTo>
                  <a:lnTo>
                    <a:pt x="3609" y="603"/>
                  </a:lnTo>
                  <a:lnTo>
                    <a:pt x="3240" y="603"/>
                  </a:lnTo>
                  <a:lnTo>
                    <a:pt x="3240" y="596"/>
                  </a:lnTo>
                  <a:lnTo>
                    <a:pt x="3239" y="563"/>
                  </a:lnTo>
                  <a:lnTo>
                    <a:pt x="3232" y="498"/>
                  </a:lnTo>
                  <a:lnTo>
                    <a:pt x="3226" y="468"/>
                  </a:lnTo>
                  <a:lnTo>
                    <a:pt x="4573" y="468"/>
                  </a:lnTo>
                  <a:lnTo>
                    <a:pt x="4623" y="469"/>
                  </a:lnTo>
                  <a:lnTo>
                    <a:pt x="4719" y="488"/>
                  </a:lnTo>
                  <a:lnTo>
                    <a:pt x="4807" y="526"/>
                  </a:lnTo>
                  <a:lnTo>
                    <a:pt x="4884" y="579"/>
                  </a:lnTo>
                  <a:lnTo>
                    <a:pt x="4952" y="645"/>
                  </a:lnTo>
                  <a:lnTo>
                    <a:pt x="5004" y="724"/>
                  </a:lnTo>
                  <a:lnTo>
                    <a:pt x="5041" y="812"/>
                  </a:lnTo>
                  <a:lnTo>
                    <a:pt x="5062" y="907"/>
                  </a:lnTo>
                  <a:lnTo>
                    <a:pt x="5063" y="958"/>
                  </a:lnTo>
                  <a:lnTo>
                    <a:pt x="5063" y="6265"/>
                  </a:lnTo>
                </a:path>
              </a:pathLst>
            </a:custGeom>
            <a:grpFill/>
            <a:ln>
              <a:noFill/>
            </a:ln>
          </p:spPr>
          <p:txBody>
            <a:bodyPr vert="horz" wrap="square" lIns="91440" tIns="45720" rIns="91440" bIns="45720" anchor="t" anchorCtr="0"/>
            <a:lstStyle/>
            <a:p>
              <a:pPr defTabSz="1080135" latinLnBrk="1"/>
              <a:endParaRPr lang="ko-KR" altLang="en-US">
                <a:solidFill>
                  <a:prstClr val="black"/>
                </a:solidFill>
              </a:endParaRPr>
            </a:p>
          </p:txBody>
        </p:sp>
        <p:sp>
          <p:nvSpPr>
            <p:cNvPr id="23" name="Freeform 6"/>
            <p:cNvSpPr/>
            <p:nvPr/>
          </p:nvSpPr>
          <p:spPr>
            <a:xfrm>
              <a:off x="3562177" y="3439411"/>
              <a:ext cx="88900" cy="185737"/>
            </a:xfrm>
            <a:custGeom>
              <a:avLst/>
              <a:gdLst>
                <a:gd name="T0" fmla="*/ 114 w 227"/>
                <a:gd name="T1" fmla="*/ 468 h 468"/>
                <a:gd name="T2" fmla="*/ 137 w 227"/>
                <a:gd name="T3" fmla="*/ 466 h 468"/>
                <a:gd name="T4" fmla="*/ 177 w 227"/>
                <a:gd name="T5" fmla="*/ 449 h 468"/>
                <a:gd name="T6" fmla="*/ 208 w 227"/>
                <a:gd name="T7" fmla="*/ 419 h 468"/>
                <a:gd name="T8" fmla="*/ 225 w 227"/>
                <a:gd name="T9" fmla="*/ 378 h 468"/>
                <a:gd name="T10" fmla="*/ 227 w 227"/>
                <a:gd name="T11" fmla="*/ 355 h 468"/>
                <a:gd name="T12" fmla="*/ 227 w 227"/>
                <a:gd name="T13" fmla="*/ 114 h 468"/>
                <a:gd name="T14" fmla="*/ 225 w 227"/>
                <a:gd name="T15" fmla="*/ 91 h 468"/>
                <a:gd name="T16" fmla="*/ 208 w 227"/>
                <a:gd name="T17" fmla="*/ 50 h 468"/>
                <a:gd name="T18" fmla="*/ 177 w 227"/>
                <a:gd name="T19" fmla="*/ 20 h 468"/>
                <a:gd name="T20" fmla="*/ 137 w 227"/>
                <a:gd name="T21" fmla="*/ 2 h 468"/>
                <a:gd name="T22" fmla="*/ 114 w 227"/>
                <a:gd name="T23" fmla="*/ 0 h 468"/>
                <a:gd name="T24" fmla="*/ 91 w 227"/>
                <a:gd name="T25" fmla="*/ 2 h 468"/>
                <a:gd name="T26" fmla="*/ 50 w 227"/>
                <a:gd name="T27" fmla="*/ 20 h 468"/>
                <a:gd name="T28" fmla="*/ 20 w 227"/>
                <a:gd name="T29" fmla="*/ 50 h 468"/>
                <a:gd name="T30" fmla="*/ 1 w 227"/>
                <a:gd name="T31" fmla="*/ 91 h 468"/>
                <a:gd name="T32" fmla="*/ 0 w 227"/>
                <a:gd name="T33" fmla="*/ 114 h 468"/>
                <a:gd name="T34" fmla="*/ 0 w 227"/>
                <a:gd name="T35" fmla="*/ 355 h 468"/>
                <a:gd name="T36" fmla="*/ 1 w 227"/>
                <a:gd name="T37" fmla="*/ 378 h 468"/>
                <a:gd name="T38" fmla="*/ 20 w 227"/>
                <a:gd name="T39" fmla="*/ 419 h 468"/>
                <a:gd name="T40" fmla="*/ 50 w 227"/>
                <a:gd name="T41" fmla="*/ 449 h 468"/>
                <a:gd name="T42" fmla="*/ 91 w 227"/>
                <a:gd name="T43" fmla="*/ 466 h 468"/>
                <a:gd name="T44" fmla="*/ 114 w 227"/>
                <a:gd name="T45" fmla="*/ 46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7" h="468">
                  <a:moveTo>
                    <a:pt x="114" y="468"/>
                  </a:moveTo>
                  <a:lnTo>
                    <a:pt x="137" y="466"/>
                  </a:lnTo>
                  <a:lnTo>
                    <a:pt x="177" y="449"/>
                  </a:lnTo>
                  <a:lnTo>
                    <a:pt x="208" y="419"/>
                  </a:lnTo>
                  <a:lnTo>
                    <a:pt x="225" y="378"/>
                  </a:lnTo>
                  <a:lnTo>
                    <a:pt x="227" y="355"/>
                  </a:lnTo>
                  <a:lnTo>
                    <a:pt x="227" y="114"/>
                  </a:lnTo>
                  <a:lnTo>
                    <a:pt x="225" y="91"/>
                  </a:lnTo>
                  <a:lnTo>
                    <a:pt x="208" y="50"/>
                  </a:lnTo>
                  <a:lnTo>
                    <a:pt x="177" y="20"/>
                  </a:lnTo>
                  <a:lnTo>
                    <a:pt x="137" y="2"/>
                  </a:lnTo>
                  <a:lnTo>
                    <a:pt x="114" y="0"/>
                  </a:lnTo>
                  <a:lnTo>
                    <a:pt x="91" y="2"/>
                  </a:lnTo>
                  <a:lnTo>
                    <a:pt x="50" y="20"/>
                  </a:lnTo>
                  <a:lnTo>
                    <a:pt x="20" y="50"/>
                  </a:lnTo>
                  <a:lnTo>
                    <a:pt x="1" y="91"/>
                  </a:lnTo>
                  <a:lnTo>
                    <a:pt x="0" y="114"/>
                  </a:lnTo>
                  <a:lnTo>
                    <a:pt x="0" y="355"/>
                  </a:lnTo>
                  <a:lnTo>
                    <a:pt x="1" y="378"/>
                  </a:lnTo>
                  <a:lnTo>
                    <a:pt x="20" y="419"/>
                  </a:lnTo>
                  <a:lnTo>
                    <a:pt x="50" y="449"/>
                  </a:lnTo>
                  <a:lnTo>
                    <a:pt x="91" y="466"/>
                  </a:lnTo>
                  <a:lnTo>
                    <a:pt x="114" y="468"/>
                  </a:lnTo>
                </a:path>
              </a:pathLst>
            </a:custGeom>
            <a:grpFill/>
            <a:ln>
              <a:noFill/>
            </a:ln>
          </p:spPr>
          <p:txBody>
            <a:bodyPr vert="horz" wrap="square" lIns="91440" tIns="45720" rIns="91440" bIns="45720" anchor="t" anchorCtr="0"/>
            <a:lstStyle/>
            <a:p>
              <a:pPr defTabSz="1080135" latinLnBrk="1"/>
              <a:endParaRPr lang="ko-KR" altLang="en-US">
                <a:solidFill>
                  <a:prstClr val="black"/>
                </a:solidFill>
              </a:endParaRPr>
            </a:p>
          </p:txBody>
        </p:sp>
        <p:sp>
          <p:nvSpPr>
            <p:cNvPr id="46" name="Freeform 7"/>
            <p:cNvSpPr/>
            <p:nvPr/>
          </p:nvSpPr>
          <p:spPr>
            <a:xfrm>
              <a:off x="3514552" y="4204586"/>
              <a:ext cx="663575" cy="90487"/>
            </a:xfrm>
            <a:custGeom>
              <a:avLst/>
              <a:gdLst>
                <a:gd name="T0" fmla="*/ 113 w 1673"/>
                <a:gd name="T1" fmla="*/ 227 h 227"/>
                <a:gd name="T2" fmla="*/ 1560 w 1673"/>
                <a:gd name="T3" fmla="*/ 227 h 227"/>
                <a:gd name="T4" fmla="*/ 1583 w 1673"/>
                <a:gd name="T5" fmla="*/ 225 h 227"/>
                <a:gd name="T6" fmla="*/ 1623 w 1673"/>
                <a:gd name="T7" fmla="*/ 208 h 227"/>
                <a:gd name="T8" fmla="*/ 1654 w 1673"/>
                <a:gd name="T9" fmla="*/ 178 h 227"/>
                <a:gd name="T10" fmla="*/ 1671 w 1673"/>
                <a:gd name="T11" fmla="*/ 137 h 227"/>
                <a:gd name="T12" fmla="*/ 1673 w 1673"/>
                <a:gd name="T13" fmla="*/ 114 h 227"/>
                <a:gd name="T14" fmla="*/ 1671 w 1673"/>
                <a:gd name="T15" fmla="*/ 91 h 227"/>
                <a:gd name="T16" fmla="*/ 1654 w 1673"/>
                <a:gd name="T17" fmla="*/ 50 h 227"/>
                <a:gd name="T18" fmla="*/ 1623 w 1673"/>
                <a:gd name="T19" fmla="*/ 20 h 227"/>
                <a:gd name="T20" fmla="*/ 1583 w 1673"/>
                <a:gd name="T21" fmla="*/ 2 h 227"/>
                <a:gd name="T22" fmla="*/ 1560 w 1673"/>
                <a:gd name="T23" fmla="*/ 0 h 227"/>
                <a:gd name="T24" fmla="*/ 113 w 1673"/>
                <a:gd name="T25" fmla="*/ 0 h 227"/>
                <a:gd name="T26" fmla="*/ 90 w 1673"/>
                <a:gd name="T27" fmla="*/ 2 h 227"/>
                <a:gd name="T28" fmla="*/ 49 w 1673"/>
                <a:gd name="T29" fmla="*/ 20 h 227"/>
                <a:gd name="T30" fmla="*/ 19 w 1673"/>
                <a:gd name="T31" fmla="*/ 50 h 227"/>
                <a:gd name="T32" fmla="*/ 1 w 1673"/>
                <a:gd name="T33" fmla="*/ 91 h 227"/>
                <a:gd name="T34" fmla="*/ 0 w 1673"/>
                <a:gd name="T35" fmla="*/ 114 h 227"/>
                <a:gd name="T36" fmla="*/ 1 w 1673"/>
                <a:gd name="T37" fmla="*/ 137 h 227"/>
                <a:gd name="T38" fmla="*/ 19 w 1673"/>
                <a:gd name="T39" fmla="*/ 178 h 227"/>
                <a:gd name="T40" fmla="*/ 49 w 1673"/>
                <a:gd name="T41" fmla="*/ 208 h 227"/>
                <a:gd name="T42" fmla="*/ 90 w 1673"/>
                <a:gd name="T43" fmla="*/ 225 h 227"/>
                <a:gd name="T44" fmla="*/ 113 w 1673"/>
                <a:gd name="T45"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3" h="227">
                  <a:moveTo>
                    <a:pt x="113" y="227"/>
                  </a:moveTo>
                  <a:lnTo>
                    <a:pt x="1560" y="227"/>
                  </a:lnTo>
                  <a:lnTo>
                    <a:pt x="1583" y="225"/>
                  </a:lnTo>
                  <a:lnTo>
                    <a:pt x="1623" y="208"/>
                  </a:lnTo>
                  <a:lnTo>
                    <a:pt x="1654" y="178"/>
                  </a:lnTo>
                  <a:lnTo>
                    <a:pt x="1671" y="137"/>
                  </a:lnTo>
                  <a:lnTo>
                    <a:pt x="1673" y="114"/>
                  </a:lnTo>
                  <a:lnTo>
                    <a:pt x="1671" y="91"/>
                  </a:lnTo>
                  <a:lnTo>
                    <a:pt x="1654" y="50"/>
                  </a:lnTo>
                  <a:lnTo>
                    <a:pt x="1623" y="20"/>
                  </a:lnTo>
                  <a:lnTo>
                    <a:pt x="1583" y="2"/>
                  </a:lnTo>
                  <a:lnTo>
                    <a:pt x="1560" y="0"/>
                  </a:lnTo>
                  <a:lnTo>
                    <a:pt x="113" y="0"/>
                  </a:lnTo>
                  <a:lnTo>
                    <a:pt x="90" y="2"/>
                  </a:lnTo>
                  <a:lnTo>
                    <a:pt x="49" y="20"/>
                  </a:lnTo>
                  <a:lnTo>
                    <a:pt x="19" y="50"/>
                  </a:lnTo>
                  <a:lnTo>
                    <a:pt x="1" y="91"/>
                  </a:lnTo>
                  <a:lnTo>
                    <a:pt x="0" y="114"/>
                  </a:lnTo>
                  <a:lnTo>
                    <a:pt x="1" y="137"/>
                  </a:lnTo>
                  <a:lnTo>
                    <a:pt x="19" y="178"/>
                  </a:lnTo>
                  <a:lnTo>
                    <a:pt x="49" y="208"/>
                  </a:lnTo>
                  <a:lnTo>
                    <a:pt x="90" y="225"/>
                  </a:lnTo>
                  <a:lnTo>
                    <a:pt x="113" y="227"/>
                  </a:lnTo>
                </a:path>
              </a:pathLst>
            </a:custGeom>
            <a:grpFill/>
            <a:ln>
              <a:noFill/>
            </a:ln>
          </p:spPr>
          <p:txBody>
            <a:bodyPr vert="horz" wrap="square" lIns="91440" tIns="45720" rIns="91440" bIns="45720" anchor="t" anchorCtr="0"/>
            <a:lstStyle/>
            <a:p>
              <a:pPr defTabSz="1080135" latinLnBrk="1"/>
              <a:endParaRPr lang="ko-KR" altLang="en-US">
                <a:solidFill>
                  <a:prstClr val="black"/>
                </a:solidFill>
              </a:endParaRPr>
            </a:p>
          </p:txBody>
        </p:sp>
        <p:sp>
          <p:nvSpPr>
            <p:cNvPr id="47" name="Freeform 8"/>
            <p:cNvSpPr/>
            <p:nvPr/>
          </p:nvSpPr>
          <p:spPr>
            <a:xfrm>
              <a:off x="3036715" y="4109336"/>
              <a:ext cx="374650" cy="280987"/>
            </a:xfrm>
            <a:custGeom>
              <a:avLst/>
              <a:gdLst>
                <a:gd name="T0" fmla="*/ 32 w 947"/>
                <a:gd name="T1" fmla="*/ 273 h 708"/>
                <a:gd name="T2" fmla="*/ 17 w 947"/>
                <a:gd name="T3" fmla="*/ 291 h 708"/>
                <a:gd name="T4" fmla="*/ 0 w 947"/>
                <a:gd name="T5" fmla="*/ 332 h 708"/>
                <a:gd name="T6" fmla="*/ 0 w 947"/>
                <a:gd name="T7" fmla="*/ 375 h 708"/>
                <a:gd name="T8" fmla="*/ 17 w 947"/>
                <a:gd name="T9" fmla="*/ 416 h 708"/>
                <a:gd name="T10" fmla="*/ 32 w 947"/>
                <a:gd name="T11" fmla="*/ 433 h 708"/>
                <a:gd name="T12" fmla="*/ 273 w 947"/>
                <a:gd name="T13" fmla="*/ 675 h 708"/>
                <a:gd name="T14" fmla="*/ 291 w 947"/>
                <a:gd name="T15" fmla="*/ 690 h 708"/>
                <a:gd name="T16" fmla="*/ 332 w 947"/>
                <a:gd name="T17" fmla="*/ 706 h 708"/>
                <a:gd name="T18" fmla="*/ 354 w 947"/>
                <a:gd name="T19" fmla="*/ 708 h 708"/>
                <a:gd name="T20" fmla="*/ 375 w 947"/>
                <a:gd name="T21" fmla="*/ 706 h 708"/>
                <a:gd name="T22" fmla="*/ 416 w 947"/>
                <a:gd name="T23" fmla="*/ 690 h 708"/>
                <a:gd name="T24" fmla="*/ 433 w 947"/>
                <a:gd name="T25" fmla="*/ 675 h 708"/>
                <a:gd name="T26" fmla="*/ 915 w 947"/>
                <a:gd name="T27" fmla="*/ 192 h 708"/>
                <a:gd name="T28" fmla="*/ 931 w 947"/>
                <a:gd name="T29" fmla="*/ 175 h 708"/>
                <a:gd name="T30" fmla="*/ 947 w 947"/>
                <a:gd name="T31" fmla="*/ 134 h 708"/>
                <a:gd name="T32" fmla="*/ 947 w 947"/>
                <a:gd name="T33" fmla="*/ 91 h 708"/>
                <a:gd name="T34" fmla="*/ 931 w 947"/>
                <a:gd name="T35" fmla="*/ 50 h 708"/>
                <a:gd name="T36" fmla="*/ 915 w 947"/>
                <a:gd name="T37" fmla="*/ 32 h 708"/>
                <a:gd name="T38" fmla="*/ 899 w 947"/>
                <a:gd name="T39" fmla="*/ 17 h 708"/>
                <a:gd name="T40" fmla="*/ 858 w 947"/>
                <a:gd name="T41" fmla="*/ 0 h 708"/>
                <a:gd name="T42" fmla="*/ 814 w 947"/>
                <a:gd name="T43" fmla="*/ 0 h 708"/>
                <a:gd name="T44" fmla="*/ 773 w 947"/>
                <a:gd name="T45" fmla="*/ 17 h 708"/>
                <a:gd name="T46" fmla="*/ 755 w 947"/>
                <a:gd name="T47" fmla="*/ 32 h 708"/>
                <a:gd name="T48" fmla="*/ 354 w 947"/>
                <a:gd name="T49" fmla="*/ 434 h 708"/>
                <a:gd name="T50" fmla="*/ 192 w 947"/>
                <a:gd name="T51" fmla="*/ 273 h 708"/>
                <a:gd name="T52" fmla="*/ 175 w 947"/>
                <a:gd name="T53" fmla="*/ 258 h 708"/>
                <a:gd name="T54" fmla="*/ 134 w 947"/>
                <a:gd name="T55" fmla="*/ 242 h 708"/>
                <a:gd name="T56" fmla="*/ 91 w 947"/>
                <a:gd name="T57" fmla="*/ 242 h 708"/>
                <a:gd name="T58" fmla="*/ 50 w 947"/>
                <a:gd name="T59" fmla="*/ 258 h 708"/>
                <a:gd name="T60" fmla="*/ 32 w 947"/>
                <a:gd name="T61" fmla="*/ 273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7" h="708">
                  <a:moveTo>
                    <a:pt x="32" y="273"/>
                  </a:moveTo>
                  <a:lnTo>
                    <a:pt x="17" y="291"/>
                  </a:lnTo>
                  <a:lnTo>
                    <a:pt x="0" y="332"/>
                  </a:lnTo>
                  <a:lnTo>
                    <a:pt x="0" y="375"/>
                  </a:lnTo>
                  <a:lnTo>
                    <a:pt x="17" y="416"/>
                  </a:lnTo>
                  <a:lnTo>
                    <a:pt x="32" y="433"/>
                  </a:lnTo>
                  <a:lnTo>
                    <a:pt x="273" y="675"/>
                  </a:lnTo>
                  <a:lnTo>
                    <a:pt x="291" y="690"/>
                  </a:lnTo>
                  <a:lnTo>
                    <a:pt x="332" y="706"/>
                  </a:lnTo>
                  <a:lnTo>
                    <a:pt x="354" y="708"/>
                  </a:lnTo>
                  <a:lnTo>
                    <a:pt x="375" y="706"/>
                  </a:lnTo>
                  <a:lnTo>
                    <a:pt x="416" y="690"/>
                  </a:lnTo>
                  <a:lnTo>
                    <a:pt x="433" y="675"/>
                  </a:lnTo>
                  <a:lnTo>
                    <a:pt x="915" y="192"/>
                  </a:lnTo>
                  <a:lnTo>
                    <a:pt x="931" y="175"/>
                  </a:lnTo>
                  <a:lnTo>
                    <a:pt x="947" y="134"/>
                  </a:lnTo>
                  <a:lnTo>
                    <a:pt x="947" y="91"/>
                  </a:lnTo>
                  <a:lnTo>
                    <a:pt x="931" y="50"/>
                  </a:lnTo>
                  <a:lnTo>
                    <a:pt x="915" y="32"/>
                  </a:lnTo>
                  <a:lnTo>
                    <a:pt x="899" y="17"/>
                  </a:lnTo>
                  <a:lnTo>
                    <a:pt x="858" y="0"/>
                  </a:lnTo>
                  <a:lnTo>
                    <a:pt x="814" y="0"/>
                  </a:lnTo>
                  <a:lnTo>
                    <a:pt x="773" y="17"/>
                  </a:lnTo>
                  <a:lnTo>
                    <a:pt x="755" y="32"/>
                  </a:lnTo>
                  <a:lnTo>
                    <a:pt x="354" y="434"/>
                  </a:lnTo>
                  <a:lnTo>
                    <a:pt x="192" y="273"/>
                  </a:lnTo>
                  <a:lnTo>
                    <a:pt x="175" y="258"/>
                  </a:lnTo>
                  <a:lnTo>
                    <a:pt x="134" y="242"/>
                  </a:lnTo>
                  <a:lnTo>
                    <a:pt x="91" y="242"/>
                  </a:lnTo>
                  <a:lnTo>
                    <a:pt x="50" y="258"/>
                  </a:lnTo>
                  <a:lnTo>
                    <a:pt x="32" y="273"/>
                  </a:lnTo>
                </a:path>
              </a:pathLst>
            </a:custGeom>
            <a:grpFill/>
            <a:ln>
              <a:noFill/>
            </a:ln>
          </p:spPr>
          <p:txBody>
            <a:bodyPr vert="horz" wrap="square" lIns="91440" tIns="45720" rIns="91440" bIns="45720" anchor="t" anchorCtr="0"/>
            <a:lstStyle/>
            <a:p>
              <a:pPr defTabSz="1080135" latinLnBrk="1"/>
              <a:endParaRPr lang="ko-KR" altLang="en-US">
                <a:solidFill>
                  <a:prstClr val="black"/>
                </a:solidFill>
              </a:endParaRPr>
            </a:p>
          </p:txBody>
        </p:sp>
        <p:sp>
          <p:nvSpPr>
            <p:cNvPr id="48" name="Freeform 9"/>
            <p:cNvSpPr/>
            <p:nvPr/>
          </p:nvSpPr>
          <p:spPr>
            <a:xfrm>
              <a:off x="3514552" y="4684011"/>
              <a:ext cx="663575" cy="88900"/>
            </a:xfrm>
            <a:custGeom>
              <a:avLst/>
              <a:gdLst>
                <a:gd name="T0" fmla="*/ 113 w 1673"/>
                <a:gd name="T1" fmla="*/ 227 h 227"/>
                <a:gd name="T2" fmla="*/ 1560 w 1673"/>
                <a:gd name="T3" fmla="*/ 227 h 227"/>
                <a:gd name="T4" fmla="*/ 1583 w 1673"/>
                <a:gd name="T5" fmla="*/ 225 h 227"/>
                <a:gd name="T6" fmla="*/ 1623 w 1673"/>
                <a:gd name="T7" fmla="*/ 208 h 227"/>
                <a:gd name="T8" fmla="*/ 1654 w 1673"/>
                <a:gd name="T9" fmla="*/ 178 h 227"/>
                <a:gd name="T10" fmla="*/ 1671 w 1673"/>
                <a:gd name="T11" fmla="*/ 137 h 227"/>
                <a:gd name="T12" fmla="*/ 1673 w 1673"/>
                <a:gd name="T13" fmla="*/ 114 h 227"/>
                <a:gd name="T14" fmla="*/ 1671 w 1673"/>
                <a:gd name="T15" fmla="*/ 91 h 227"/>
                <a:gd name="T16" fmla="*/ 1654 w 1673"/>
                <a:gd name="T17" fmla="*/ 50 h 227"/>
                <a:gd name="T18" fmla="*/ 1623 w 1673"/>
                <a:gd name="T19" fmla="*/ 20 h 227"/>
                <a:gd name="T20" fmla="*/ 1583 w 1673"/>
                <a:gd name="T21" fmla="*/ 2 h 227"/>
                <a:gd name="T22" fmla="*/ 1560 w 1673"/>
                <a:gd name="T23" fmla="*/ 0 h 227"/>
                <a:gd name="T24" fmla="*/ 113 w 1673"/>
                <a:gd name="T25" fmla="*/ 0 h 227"/>
                <a:gd name="T26" fmla="*/ 90 w 1673"/>
                <a:gd name="T27" fmla="*/ 2 h 227"/>
                <a:gd name="T28" fmla="*/ 49 w 1673"/>
                <a:gd name="T29" fmla="*/ 20 h 227"/>
                <a:gd name="T30" fmla="*/ 19 w 1673"/>
                <a:gd name="T31" fmla="*/ 50 h 227"/>
                <a:gd name="T32" fmla="*/ 1 w 1673"/>
                <a:gd name="T33" fmla="*/ 91 h 227"/>
                <a:gd name="T34" fmla="*/ 0 w 1673"/>
                <a:gd name="T35" fmla="*/ 114 h 227"/>
                <a:gd name="T36" fmla="*/ 1 w 1673"/>
                <a:gd name="T37" fmla="*/ 137 h 227"/>
                <a:gd name="T38" fmla="*/ 19 w 1673"/>
                <a:gd name="T39" fmla="*/ 178 h 227"/>
                <a:gd name="T40" fmla="*/ 49 w 1673"/>
                <a:gd name="T41" fmla="*/ 208 h 227"/>
                <a:gd name="T42" fmla="*/ 90 w 1673"/>
                <a:gd name="T43" fmla="*/ 225 h 227"/>
                <a:gd name="T44" fmla="*/ 113 w 1673"/>
                <a:gd name="T45"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3" h="227">
                  <a:moveTo>
                    <a:pt x="113" y="227"/>
                  </a:moveTo>
                  <a:lnTo>
                    <a:pt x="1560" y="227"/>
                  </a:lnTo>
                  <a:lnTo>
                    <a:pt x="1583" y="225"/>
                  </a:lnTo>
                  <a:lnTo>
                    <a:pt x="1623" y="208"/>
                  </a:lnTo>
                  <a:lnTo>
                    <a:pt x="1654" y="178"/>
                  </a:lnTo>
                  <a:lnTo>
                    <a:pt x="1671" y="137"/>
                  </a:lnTo>
                  <a:lnTo>
                    <a:pt x="1673" y="114"/>
                  </a:lnTo>
                  <a:lnTo>
                    <a:pt x="1671" y="91"/>
                  </a:lnTo>
                  <a:lnTo>
                    <a:pt x="1654" y="50"/>
                  </a:lnTo>
                  <a:lnTo>
                    <a:pt x="1623" y="20"/>
                  </a:lnTo>
                  <a:lnTo>
                    <a:pt x="1583" y="2"/>
                  </a:lnTo>
                  <a:lnTo>
                    <a:pt x="1560" y="0"/>
                  </a:lnTo>
                  <a:lnTo>
                    <a:pt x="113" y="0"/>
                  </a:lnTo>
                  <a:lnTo>
                    <a:pt x="90" y="2"/>
                  </a:lnTo>
                  <a:lnTo>
                    <a:pt x="49" y="20"/>
                  </a:lnTo>
                  <a:lnTo>
                    <a:pt x="19" y="50"/>
                  </a:lnTo>
                  <a:lnTo>
                    <a:pt x="1" y="91"/>
                  </a:lnTo>
                  <a:lnTo>
                    <a:pt x="0" y="114"/>
                  </a:lnTo>
                  <a:lnTo>
                    <a:pt x="1" y="137"/>
                  </a:lnTo>
                  <a:lnTo>
                    <a:pt x="19" y="178"/>
                  </a:lnTo>
                  <a:lnTo>
                    <a:pt x="49" y="208"/>
                  </a:lnTo>
                  <a:lnTo>
                    <a:pt x="90" y="225"/>
                  </a:lnTo>
                  <a:lnTo>
                    <a:pt x="113" y="227"/>
                  </a:lnTo>
                </a:path>
              </a:pathLst>
            </a:custGeom>
            <a:grpFill/>
            <a:ln>
              <a:noFill/>
            </a:ln>
          </p:spPr>
          <p:txBody>
            <a:bodyPr vert="horz" wrap="square" lIns="91440" tIns="45720" rIns="91440" bIns="45720" anchor="t" anchorCtr="0"/>
            <a:lstStyle/>
            <a:p>
              <a:pPr defTabSz="1080135" latinLnBrk="1"/>
              <a:endParaRPr lang="ko-KR" altLang="en-US">
                <a:solidFill>
                  <a:prstClr val="black"/>
                </a:solidFill>
              </a:endParaRPr>
            </a:p>
          </p:txBody>
        </p:sp>
        <p:sp>
          <p:nvSpPr>
            <p:cNvPr id="49" name="Freeform 10"/>
            <p:cNvSpPr/>
            <p:nvPr/>
          </p:nvSpPr>
          <p:spPr>
            <a:xfrm>
              <a:off x="3036715" y="4588761"/>
              <a:ext cx="374650" cy="280987"/>
            </a:xfrm>
            <a:custGeom>
              <a:avLst/>
              <a:gdLst>
                <a:gd name="T0" fmla="*/ 755 w 947"/>
                <a:gd name="T1" fmla="*/ 32 h 708"/>
                <a:gd name="T2" fmla="*/ 354 w 947"/>
                <a:gd name="T3" fmla="*/ 435 h 708"/>
                <a:gd name="T4" fmla="*/ 192 w 947"/>
                <a:gd name="T5" fmla="*/ 273 h 708"/>
                <a:gd name="T6" fmla="*/ 175 w 947"/>
                <a:gd name="T7" fmla="*/ 259 h 708"/>
                <a:gd name="T8" fmla="*/ 134 w 947"/>
                <a:gd name="T9" fmla="*/ 242 h 708"/>
                <a:gd name="T10" fmla="*/ 91 w 947"/>
                <a:gd name="T11" fmla="*/ 242 h 708"/>
                <a:gd name="T12" fmla="*/ 50 w 947"/>
                <a:gd name="T13" fmla="*/ 259 h 708"/>
                <a:gd name="T14" fmla="*/ 32 w 947"/>
                <a:gd name="T15" fmla="*/ 273 h 708"/>
                <a:gd name="T16" fmla="*/ 17 w 947"/>
                <a:gd name="T17" fmla="*/ 291 h 708"/>
                <a:gd name="T18" fmla="*/ 0 w 947"/>
                <a:gd name="T19" fmla="*/ 332 h 708"/>
                <a:gd name="T20" fmla="*/ 0 w 947"/>
                <a:gd name="T21" fmla="*/ 376 h 708"/>
                <a:gd name="T22" fmla="*/ 17 w 947"/>
                <a:gd name="T23" fmla="*/ 417 h 708"/>
                <a:gd name="T24" fmla="*/ 32 w 947"/>
                <a:gd name="T25" fmla="*/ 433 h 708"/>
                <a:gd name="T26" fmla="*/ 273 w 947"/>
                <a:gd name="T27" fmla="*/ 675 h 708"/>
                <a:gd name="T28" fmla="*/ 291 w 947"/>
                <a:gd name="T29" fmla="*/ 690 h 708"/>
                <a:gd name="T30" fmla="*/ 332 w 947"/>
                <a:gd name="T31" fmla="*/ 706 h 708"/>
                <a:gd name="T32" fmla="*/ 354 w 947"/>
                <a:gd name="T33" fmla="*/ 708 h 708"/>
                <a:gd name="T34" fmla="*/ 375 w 947"/>
                <a:gd name="T35" fmla="*/ 706 h 708"/>
                <a:gd name="T36" fmla="*/ 416 w 947"/>
                <a:gd name="T37" fmla="*/ 690 h 708"/>
                <a:gd name="T38" fmla="*/ 433 w 947"/>
                <a:gd name="T39" fmla="*/ 675 h 708"/>
                <a:gd name="T40" fmla="*/ 915 w 947"/>
                <a:gd name="T41" fmla="*/ 192 h 708"/>
                <a:gd name="T42" fmla="*/ 931 w 947"/>
                <a:gd name="T43" fmla="*/ 175 h 708"/>
                <a:gd name="T44" fmla="*/ 947 w 947"/>
                <a:gd name="T45" fmla="*/ 134 h 708"/>
                <a:gd name="T46" fmla="*/ 947 w 947"/>
                <a:gd name="T47" fmla="*/ 91 h 708"/>
                <a:gd name="T48" fmla="*/ 931 w 947"/>
                <a:gd name="T49" fmla="*/ 50 h 708"/>
                <a:gd name="T50" fmla="*/ 915 w 947"/>
                <a:gd name="T51" fmla="*/ 32 h 708"/>
                <a:gd name="T52" fmla="*/ 899 w 947"/>
                <a:gd name="T53" fmla="*/ 17 h 708"/>
                <a:gd name="T54" fmla="*/ 858 w 947"/>
                <a:gd name="T55" fmla="*/ 0 h 708"/>
                <a:gd name="T56" fmla="*/ 814 w 947"/>
                <a:gd name="T57" fmla="*/ 0 h 708"/>
                <a:gd name="T58" fmla="*/ 773 w 947"/>
                <a:gd name="T59" fmla="*/ 17 h 708"/>
                <a:gd name="T60" fmla="*/ 755 w 947"/>
                <a:gd name="T61" fmla="*/ 32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7" h="708">
                  <a:moveTo>
                    <a:pt x="755" y="32"/>
                  </a:moveTo>
                  <a:lnTo>
                    <a:pt x="354" y="435"/>
                  </a:lnTo>
                  <a:lnTo>
                    <a:pt x="192" y="273"/>
                  </a:lnTo>
                  <a:lnTo>
                    <a:pt x="175" y="259"/>
                  </a:lnTo>
                  <a:lnTo>
                    <a:pt x="134" y="242"/>
                  </a:lnTo>
                  <a:lnTo>
                    <a:pt x="91" y="242"/>
                  </a:lnTo>
                  <a:lnTo>
                    <a:pt x="50" y="259"/>
                  </a:lnTo>
                  <a:lnTo>
                    <a:pt x="32" y="273"/>
                  </a:lnTo>
                  <a:lnTo>
                    <a:pt x="17" y="291"/>
                  </a:lnTo>
                  <a:lnTo>
                    <a:pt x="0" y="332"/>
                  </a:lnTo>
                  <a:lnTo>
                    <a:pt x="0" y="376"/>
                  </a:lnTo>
                  <a:lnTo>
                    <a:pt x="17" y="417"/>
                  </a:lnTo>
                  <a:lnTo>
                    <a:pt x="32" y="433"/>
                  </a:lnTo>
                  <a:lnTo>
                    <a:pt x="273" y="675"/>
                  </a:lnTo>
                  <a:lnTo>
                    <a:pt x="291" y="690"/>
                  </a:lnTo>
                  <a:lnTo>
                    <a:pt x="332" y="706"/>
                  </a:lnTo>
                  <a:lnTo>
                    <a:pt x="354" y="708"/>
                  </a:lnTo>
                  <a:lnTo>
                    <a:pt x="375" y="706"/>
                  </a:lnTo>
                  <a:lnTo>
                    <a:pt x="416" y="690"/>
                  </a:lnTo>
                  <a:lnTo>
                    <a:pt x="433" y="675"/>
                  </a:lnTo>
                  <a:lnTo>
                    <a:pt x="915" y="192"/>
                  </a:lnTo>
                  <a:lnTo>
                    <a:pt x="931" y="175"/>
                  </a:lnTo>
                  <a:lnTo>
                    <a:pt x="947" y="134"/>
                  </a:lnTo>
                  <a:lnTo>
                    <a:pt x="947" y="91"/>
                  </a:lnTo>
                  <a:lnTo>
                    <a:pt x="931" y="50"/>
                  </a:lnTo>
                  <a:lnTo>
                    <a:pt x="915" y="32"/>
                  </a:lnTo>
                  <a:lnTo>
                    <a:pt x="899" y="17"/>
                  </a:lnTo>
                  <a:lnTo>
                    <a:pt x="858" y="0"/>
                  </a:lnTo>
                  <a:lnTo>
                    <a:pt x="814" y="0"/>
                  </a:lnTo>
                  <a:lnTo>
                    <a:pt x="773" y="17"/>
                  </a:lnTo>
                  <a:lnTo>
                    <a:pt x="755" y="32"/>
                  </a:lnTo>
                </a:path>
              </a:pathLst>
            </a:custGeom>
            <a:grpFill/>
            <a:ln>
              <a:noFill/>
            </a:ln>
          </p:spPr>
          <p:txBody>
            <a:bodyPr vert="horz" wrap="square" lIns="91440" tIns="45720" rIns="91440" bIns="45720" anchor="t" anchorCtr="0"/>
            <a:lstStyle/>
            <a:p>
              <a:pPr defTabSz="1080135" latinLnBrk="1"/>
              <a:endParaRPr lang="ko-KR" altLang="en-US">
                <a:solidFill>
                  <a:prstClr val="black"/>
                </a:solidFill>
              </a:endParaRPr>
            </a:p>
          </p:txBody>
        </p:sp>
        <p:sp>
          <p:nvSpPr>
            <p:cNvPr id="50" name="Freeform 11"/>
            <p:cNvSpPr/>
            <p:nvPr/>
          </p:nvSpPr>
          <p:spPr>
            <a:xfrm>
              <a:off x="3514552" y="5161849"/>
              <a:ext cx="663575" cy="90487"/>
            </a:xfrm>
            <a:custGeom>
              <a:avLst/>
              <a:gdLst>
                <a:gd name="T0" fmla="*/ 113 w 1673"/>
                <a:gd name="T1" fmla="*/ 226 h 226"/>
                <a:gd name="T2" fmla="*/ 1560 w 1673"/>
                <a:gd name="T3" fmla="*/ 226 h 226"/>
                <a:gd name="T4" fmla="*/ 1583 w 1673"/>
                <a:gd name="T5" fmla="*/ 224 h 226"/>
                <a:gd name="T6" fmla="*/ 1623 w 1673"/>
                <a:gd name="T7" fmla="*/ 207 h 226"/>
                <a:gd name="T8" fmla="*/ 1654 w 1673"/>
                <a:gd name="T9" fmla="*/ 177 h 226"/>
                <a:gd name="T10" fmla="*/ 1671 w 1673"/>
                <a:gd name="T11" fmla="*/ 136 h 226"/>
                <a:gd name="T12" fmla="*/ 1673 w 1673"/>
                <a:gd name="T13" fmla="*/ 113 h 226"/>
                <a:gd name="T14" fmla="*/ 1671 w 1673"/>
                <a:gd name="T15" fmla="*/ 90 h 226"/>
                <a:gd name="T16" fmla="*/ 1654 w 1673"/>
                <a:gd name="T17" fmla="*/ 49 h 226"/>
                <a:gd name="T18" fmla="*/ 1623 w 1673"/>
                <a:gd name="T19" fmla="*/ 19 h 226"/>
                <a:gd name="T20" fmla="*/ 1583 w 1673"/>
                <a:gd name="T21" fmla="*/ 1 h 226"/>
                <a:gd name="T22" fmla="*/ 1560 w 1673"/>
                <a:gd name="T23" fmla="*/ 0 h 226"/>
                <a:gd name="T24" fmla="*/ 113 w 1673"/>
                <a:gd name="T25" fmla="*/ 0 h 226"/>
                <a:gd name="T26" fmla="*/ 90 w 1673"/>
                <a:gd name="T27" fmla="*/ 1 h 226"/>
                <a:gd name="T28" fmla="*/ 49 w 1673"/>
                <a:gd name="T29" fmla="*/ 19 h 226"/>
                <a:gd name="T30" fmla="*/ 19 w 1673"/>
                <a:gd name="T31" fmla="*/ 49 h 226"/>
                <a:gd name="T32" fmla="*/ 1 w 1673"/>
                <a:gd name="T33" fmla="*/ 90 h 226"/>
                <a:gd name="T34" fmla="*/ 0 w 1673"/>
                <a:gd name="T35" fmla="*/ 113 h 226"/>
                <a:gd name="T36" fmla="*/ 1 w 1673"/>
                <a:gd name="T37" fmla="*/ 136 h 226"/>
                <a:gd name="T38" fmla="*/ 19 w 1673"/>
                <a:gd name="T39" fmla="*/ 177 h 226"/>
                <a:gd name="T40" fmla="*/ 49 w 1673"/>
                <a:gd name="T41" fmla="*/ 207 h 226"/>
                <a:gd name="T42" fmla="*/ 90 w 1673"/>
                <a:gd name="T43" fmla="*/ 224 h 226"/>
                <a:gd name="T44" fmla="*/ 113 w 1673"/>
                <a:gd name="T45" fmla="*/ 22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3" h="226">
                  <a:moveTo>
                    <a:pt x="113" y="226"/>
                  </a:moveTo>
                  <a:lnTo>
                    <a:pt x="1560" y="226"/>
                  </a:lnTo>
                  <a:lnTo>
                    <a:pt x="1583" y="224"/>
                  </a:lnTo>
                  <a:lnTo>
                    <a:pt x="1623" y="207"/>
                  </a:lnTo>
                  <a:lnTo>
                    <a:pt x="1654" y="177"/>
                  </a:lnTo>
                  <a:lnTo>
                    <a:pt x="1671" y="136"/>
                  </a:lnTo>
                  <a:lnTo>
                    <a:pt x="1673" y="113"/>
                  </a:lnTo>
                  <a:lnTo>
                    <a:pt x="1671" y="90"/>
                  </a:lnTo>
                  <a:lnTo>
                    <a:pt x="1654" y="49"/>
                  </a:lnTo>
                  <a:lnTo>
                    <a:pt x="1623" y="19"/>
                  </a:lnTo>
                  <a:lnTo>
                    <a:pt x="1583" y="1"/>
                  </a:lnTo>
                  <a:lnTo>
                    <a:pt x="1560" y="0"/>
                  </a:lnTo>
                  <a:lnTo>
                    <a:pt x="113" y="0"/>
                  </a:lnTo>
                  <a:lnTo>
                    <a:pt x="90" y="1"/>
                  </a:lnTo>
                  <a:lnTo>
                    <a:pt x="49" y="19"/>
                  </a:lnTo>
                  <a:lnTo>
                    <a:pt x="19" y="49"/>
                  </a:lnTo>
                  <a:lnTo>
                    <a:pt x="1" y="90"/>
                  </a:lnTo>
                  <a:lnTo>
                    <a:pt x="0" y="113"/>
                  </a:lnTo>
                  <a:lnTo>
                    <a:pt x="1" y="136"/>
                  </a:lnTo>
                  <a:lnTo>
                    <a:pt x="19" y="177"/>
                  </a:lnTo>
                  <a:lnTo>
                    <a:pt x="49" y="207"/>
                  </a:lnTo>
                  <a:lnTo>
                    <a:pt x="90" y="224"/>
                  </a:lnTo>
                  <a:lnTo>
                    <a:pt x="113" y="226"/>
                  </a:lnTo>
                </a:path>
              </a:pathLst>
            </a:custGeom>
            <a:grpFill/>
            <a:ln>
              <a:noFill/>
            </a:ln>
          </p:spPr>
          <p:txBody>
            <a:bodyPr vert="horz" wrap="square" lIns="91440" tIns="45720" rIns="91440" bIns="45720" anchor="t" anchorCtr="0"/>
            <a:lstStyle/>
            <a:p>
              <a:pPr defTabSz="1080135" latinLnBrk="1"/>
              <a:endParaRPr lang="ko-KR" altLang="en-US">
                <a:solidFill>
                  <a:prstClr val="black"/>
                </a:solidFill>
              </a:endParaRPr>
            </a:p>
          </p:txBody>
        </p:sp>
        <p:sp>
          <p:nvSpPr>
            <p:cNvPr id="51" name="Freeform 12"/>
            <p:cNvSpPr/>
            <p:nvPr/>
          </p:nvSpPr>
          <p:spPr>
            <a:xfrm>
              <a:off x="3036715" y="5066599"/>
              <a:ext cx="374650" cy="280987"/>
            </a:xfrm>
            <a:custGeom>
              <a:avLst/>
              <a:gdLst>
                <a:gd name="T0" fmla="*/ 755 w 947"/>
                <a:gd name="T1" fmla="*/ 31 h 708"/>
                <a:gd name="T2" fmla="*/ 354 w 947"/>
                <a:gd name="T3" fmla="*/ 434 h 708"/>
                <a:gd name="T4" fmla="*/ 192 w 947"/>
                <a:gd name="T5" fmla="*/ 272 h 708"/>
                <a:gd name="T6" fmla="*/ 175 w 947"/>
                <a:gd name="T7" fmla="*/ 258 h 708"/>
                <a:gd name="T8" fmla="*/ 134 w 947"/>
                <a:gd name="T9" fmla="*/ 241 h 708"/>
                <a:gd name="T10" fmla="*/ 91 w 947"/>
                <a:gd name="T11" fmla="*/ 241 h 708"/>
                <a:gd name="T12" fmla="*/ 50 w 947"/>
                <a:gd name="T13" fmla="*/ 258 h 708"/>
                <a:gd name="T14" fmla="*/ 32 w 947"/>
                <a:gd name="T15" fmla="*/ 272 h 708"/>
                <a:gd name="T16" fmla="*/ 17 w 947"/>
                <a:gd name="T17" fmla="*/ 290 h 708"/>
                <a:gd name="T18" fmla="*/ 0 w 947"/>
                <a:gd name="T19" fmla="*/ 331 h 708"/>
                <a:gd name="T20" fmla="*/ 0 w 947"/>
                <a:gd name="T21" fmla="*/ 375 h 708"/>
                <a:gd name="T22" fmla="*/ 17 w 947"/>
                <a:gd name="T23" fmla="*/ 416 h 708"/>
                <a:gd name="T24" fmla="*/ 32 w 947"/>
                <a:gd name="T25" fmla="*/ 433 h 708"/>
                <a:gd name="T26" fmla="*/ 273 w 947"/>
                <a:gd name="T27" fmla="*/ 674 h 708"/>
                <a:gd name="T28" fmla="*/ 291 w 947"/>
                <a:gd name="T29" fmla="*/ 690 h 708"/>
                <a:gd name="T30" fmla="*/ 332 w 947"/>
                <a:gd name="T31" fmla="*/ 705 h 708"/>
                <a:gd name="T32" fmla="*/ 354 w 947"/>
                <a:gd name="T33" fmla="*/ 708 h 708"/>
                <a:gd name="T34" fmla="*/ 375 w 947"/>
                <a:gd name="T35" fmla="*/ 705 h 708"/>
                <a:gd name="T36" fmla="*/ 416 w 947"/>
                <a:gd name="T37" fmla="*/ 690 h 708"/>
                <a:gd name="T38" fmla="*/ 433 w 947"/>
                <a:gd name="T39" fmla="*/ 674 h 708"/>
                <a:gd name="T40" fmla="*/ 915 w 947"/>
                <a:gd name="T41" fmla="*/ 191 h 708"/>
                <a:gd name="T42" fmla="*/ 931 w 947"/>
                <a:gd name="T43" fmla="*/ 174 h 708"/>
                <a:gd name="T44" fmla="*/ 947 w 947"/>
                <a:gd name="T45" fmla="*/ 133 h 708"/>
                <a:gd name="T46" fmla="*/ 947 w 947"/>
                <a:gd name="T47" fmla="*/ 90 h 708"/>
                <a:gd name="T48" fmla="*/ 931 w 947"/>
                <a:gd name="T49" fmla="*/ 49 h 708"/>
                <a:gd name="T50" fmla="*/ 915 w 947"/>
                <a:gd name="T51" fmla="*/ 31 h 708"/>
                <a:gd name="T52" fmla="*/ 899 w 947"/>
                <a:gd name="T53" fmla="*/ 16 h 708"/>
                <a:gd name="T54" fmla="*/ 858 w 947"/>
                <a:gd name="T55" fmla="*/ 0 h 708"/>
                <a:gd name="T56" fmla="*/ 814 w 947"/>
                <a:gd name="T57" fmla="*/ 0 h 708"/>
                <a:gd name="T58" fmla="*/ 773 w 947"/>
                <a:gd name="T59" fmla="*/ 16 h 708"/>
                <a:gd name="T60" fmla="*/ 755 w 947"/>
                <a:gd name="T61" fmla="*/ 31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7" h="708">
                  <a:moveTo>
                    <a:pt x="755" y="31"/>
                  </a:moveTo>
                  <a:lnTo>
                    <a:pt x="354" y="434"/>
                  </a:lnTo>
                  <a:lnTo>
                    <a:pt x="192" y="272"/>
                  </a:lnTo>
                  <a:lnTo>
                    <a:pt x="175" y="258"/>
                  </a:lnTo>
                  <a:lnTo>
                    <a:pt x="134" y="241"/>
                  </a:lnTo>
                  <a:lnTo>
                    <a:pt x="91" y="241"/>
                  </a:lnTo>
                  <a:lnTo>
                    <a:pt x="50" y="258"/>
                  </a:lnTo>
                  <a:lnTo>
                    <a:pt x="32" y="272"/>
                  </a:lnTo>
                  <a:lnTo>
                    <a:pt x="17" y="290"/>
                  </a:lnTo>
                  <a:lnTo>
                    <a:pt x="0" y="331"/>
                  </a:lnTo>
                  <a:lnTo>
                    <a:pt x="0" y="375"/>
                  </a:lnTo>
                  <a:lnTo>
                    <a:pt x="17" y="416"/>
                  </a:lnTo>
                  <a:lnTo>
                    <a:pt x="32" y="433"/>
                  </a:lnTo>
                  <a:lnTo>
                    <a:pt x="273" y="674"/>
                  </a:lnTo>
                  <a:lnTo>
                    <a:pt x="291" y="690"/>
                  </a:lnTo>
                  <a:lnTo>
                    <a:pt x="332" y="705"/>
                  </a:lnTo>
                  <a:lnTo>
                    <a:pt x="354" y="708"/>
                  </a:lnTo>
                  <a:lnTo>
                    <a:pt x="375" y="705"/>
                  </a:lnTo>
                  <a:lnTo>
                    <a:pt x="416" y="690"/>
                  </a:lnTo>
                  <a:lnTo>
                    <a:pt x="433" y="674"/>
                  </a:lnTo>
                  <a:lnTo>
                    <a:pt x="915" y="191"/>
                  </a:lnTo>
                  <a:lnTo>
                    <a:pt x="931" y="174"/>
                  </a:lnTo>
                  <a:lnTo>
                    <a:pt x="947" y="133"/>
                  </a:lnTo>
                  <a:lnTo>
                    <a:pt x="947" y="90"/>
                  </a:lnTo>
                  <a:lnTo>
                    <a:pt x="931" y="49"/>
                  </a:lnTo>
                  <a:lnTo>
                    <a:pt x="915" y="31"/>
                  </a:lnTo>
                  <a:lnTo>
                    <a:pt x="899" y="16"/>
                  </a:lnTo>
                  <a:lnTo>
                    <a:pt x="858" y="0"/>
                  </a:lnTo>
                  <a:lnTo>
                    <a:pt x="814" y="0"/>
                  </a:lnTo>
                  <a:lnTo>
                    <a:pt x="773" y="16"/>
                  </a:lnTo>
                  <a:lnTo>
                    <a:pt x="755" y="31"/>
                  </a:lnTo>
                </a:path>
              </a:pathLst>
            </a:custGeom>
            <a:grpFill/>
            <a:ln>
              <a:noFill/>
            </a:ln>
          </p:spPr>
          <p:txBody>
            <a:bodyPr vert="horz" wrap="square" lIns="91440" tIns="45720" rIns="91440" bIns="45720" anchor="t" anchorCtr="0"/>
            <a:lstStyle/>
            <a:p>
              <a:pPr defTabSz="1080135" latinLnBrk="1"/>
              <a:endParaRPr lang="ko-KR" altLang="en-US">
                <a:solidFill>
                  <a:prstClr val="black"/>
                </a:solidFill>
              </a:endParaRPr>
            </a:p>
          </p:txBody>
        </p:sp>
      </p:grpSp>
      <p:sp>
        <p:nvSpPr>
          <p:cNvPr id="56" name="자유형 55"/>
          <p:cNvSpPr/>
          <p:nvPr/>
        </p:nvSpPr>
        <p:spPr>
          <a:xfrm>
            <a:off x="9456846" y="0"/>
            <a:ext cx="1512820" cy="255722"/>
          </a:xfrm>
          <a:custGeom>
            <a:avLst/>
            <a:gdLst>
              <a:gd name="connsiteX0" fmla="*/ 0 w 1512820"/>
              <a:gd name="connsiteY0" fmla="*/ 0 h 255722"/>
              <a:gd name="connsiteX1" fmla="*/ 1512820 w 1512820"/>
              <a:gd name="connsiteY1" fmla="*/ 0 h 255722"/>
              <a:gd name="connsiteX2" fmla="*/ 1512820 w 1512820"/>
              <a:gd name="connsiteY2" fmla="*/ 170480 h 255722"/>
              <a:gd name="connsiteX3" fmla="*/ 1427578 w 1512820"/>
              <a:gd name="connsiteY3" fmla="*/ 255722 h 255722"/>
              <a:gd name="connsiteX4" fmla="*/ 85242 w 1512820"/>
              <a:gd name="connsiteY4" fmla="*/ 255722 h 255722"/>
              <a:gd name="connsiteX5" fmla="*/ 0 w 1512820"/>
              <a:gd name="connsiteY5" fmla="*/ 170480 h 255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2820" h="255722">
                <a:moveTo>
                  <a:pt x="0" y="0"/>
                </a:moveTo>
                <a:lnTo>
                  <a:pt x="1512820" y="0"/>
                </a:lnTo>
                <a:lnTo>
                  <a:pt x="1512820" y="170480"/>
                </a:lnTo>
                <a:cubicBezTo>
                  <a:pt x="1512820" y="217558"/>
                  <a:pt x="1474656" y="255722"/>
                  <a:pt x="1427578" y="255722"/>
                </a:cubicBezTo>
                <a:lnTo>
                  <a:pt x="85242" y="255722"/>
                </a:lnTo>
                <a:cubicBezTo>
                  <a:pt x="38164" y="255722"/>
                  <a:pt x="0" y="217558"/>
                  <a:pt x="0" y="170480"/>
                </a:cubicBezTo>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80135" latinLnBrk="1"/>
            <a:endParaRPr lang="ko-KR" altLang="en-US">
              <a:solidFill>
                <a:schemeClr val="accent1">
                  <a:lumMod val="75000"/>
                </a:schemeClr>
              </a:solidFill>
            </a:endParaRPr>
          </a:p>
        </p:txBody>
      </p:sp>
      <p:pic>
        <p:nvPicPr>
          <p:cNvPr id="15" name="Picture 2"/>
          <p:cNvPicPr>
            <a:picLocks noChangeAspect="1" noChangeArrowheads="1"/>
          </p:cNvPicPr>
          <p:nvPr/>
        </p:nvPicPr>
        <p:blipFill>
          <a:blip r:embed="rId3" cstate="print"/>
          <a:srcRect/>
          <a:stretch>
            <a:fillRect/>
          </a:stretch>
        </p:blipFill>
        <p:spPr bwMode="auto">
          <a:xfrm>
            <a:off x="0" y="0"/>
            <a:ext cx="3184989" cy="7989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7"/>
          <p:cNvSpPr txBox="1"/>
          <p:nvPr/>
        </p:nvSpPr>
        <p:spPr>
          <a:xfrm>
            <a:off x="448327" y="5006062"/>
            <a:ext cx="10324407" cy="707886"/>
          </a:xfrm>
          <a:prstGeom prst="rect">
            <a:avLst/>
          </a:prstGeom>
          <a:noFill/>
        </p:spPr>
        <p:txBody>
          <a:bodyPr wrap="square" rtlCol="0">
            <a:spAutoFit/>
          </a:bodyPr>
          <a:lstStyle/>
          <a:p>
            <a:r>
              <a:rPr lang="en-US" altLang="zh-CN" sz="4000" dirty="0" smtClean="0">
                <a:effectLst>
                  <a:outerShdw blurRad="50800" dist="38100" algn="tr" rotWithShape="0">
                    <a:prstClr val="black">
                      <a:alpha val="40000"/>
                    </a:prstClr>
                  </a:outerShdw>
                </a:effectLst>
                <a:latin typeface="KoPub돋움체 Medium" pitchFamily="2" charset="-127"/>
                <a:ea typeface="KoPub돋움체 Medium" pitchFamily="2" charset="-127"/>
              </a:rPr>
              <a:t>I. </a:t>
            </a:r>
            <a:r>
              <a:rPr lang="en-US" altLang="ko-KR" sz="4000" dirty="0" smtClean="0">
                <a:effectLst>
                  <a:outerShdw blurRad="50800" dist="38100" algn="tr" rotWithShape="0">
                    <a:prstClr val="black">
                      <a:alpha val="40000"/>
                    </a:prstClr>
                  </a:outerShdw>
                </a:effectLst>
                <a:latin typeface="KoPub돋움체 Medium" pitchFamily="2" charset="-127"/>
                <a:ea typeface="KoPub돋움체 Medium" pitchFamily="2" charset="-127"/>
              </a:rPr>
              <a:t>Why Conduct Parliamentary Diplomacy?</a:t>
            </a:r>
          </a:p>
        </p:txBody>
      </p:sp>
      <p:sp>
        <p:nvSpPr>
          <p:cNvPr id="16" name="타원 15"/>
          <p:cNvSpPr/>
          <p:nvPr/>
        </p:nvSpPr>
        <p:spPr>
          <a:xfrm>
            <a:off x="7629237" y="836943"/>
            <a:ext cx="2004291" cy="2004291"/>
          </a:xfrm>
          <a:prstGeom prst="ellipse">
            <a:avLst/>
          </a:prstGeom>
          <a:solidFill>
            <a:schemeClr val="accent5">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타원 18"/>
          <p:cNvSpPr/>
          <p:nvPr/>
        </p:nvSpPr>
        <p:spPr>
          <a:xfrm>
            <a:off x="9904041" y="191617"/>
            <a:ext cx="902965" cy="902965"/>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타원 19"/>
          <p:cNvSpPr/>
          <p:nvPr/>
        </p:nvSpPr>
        <p:spPr>
          <a:xfrm>
            <a:off x="9855730" y="1335770"/>
            <a:ext cx="1559886" cy="1559886"/>
          </a:xfrm>
          <a:prstGeom prst="ellipse">
            <a:avLst/>
          </a:prstGeom>
          <a:solidFill>
            <a:schemeClr val="accent5">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6" name="타원 25"/>
          <p:cNvSpPr/>
          <p:nvPr/>
        </p:nvSpPr>
        <p:spPr>
          <a:xfrm>
            <a:off x="9376180" y="3068930"/>
            <a:ext cx="959099" cy="959099"/>
          </a:xfrm>
          <a:prstGeom prst="ellipse">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7" name="타원 26"/>
          <p:cNvSpPr/>
          <p:nvPr/>
        </p:nvSpPr>
        <p:spPr>
          <a:xfrm>
            <a:off x="11067079" y="376671"/>
            <a:ext cx="959099" cy="959099"/>
          </a:xfrm>
          <a:prstGeom prst="ellipse">
            <a:avLst/>
          </a:prstGeom>
          <a:solidFill>
            <a:schemeClr val="accent5">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8" name="타원 27"/>
          <p:cNvSpPr/>
          <p:nvPr/>
        </p:nvSpPr>
        <p:spPr>
          <a:xfrm>
            <a:off x="11541012" y="2542458"/>
            <a:ext cx="439514" cy="439514"/>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타원 28"/>
          <p:cNvSpPr/>
          <p:nvPr/>
        </p:nvSpPr>
        <p:spPr>
          <a:xfrm>
            <a:off x="8900344" y="180487"/>
            <a:ext cx="475836" cy="475836"/>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1" name="Picture 2"/>
          <p:cNvPicPr>
            <a:picLocks noChangeAspect="1" noChangeArrowheads="1"/>
          </p:cNvPicPr>
          <p:nvPr/>
        </p:nvPicPr>
        <p:blipFill>
          <a:blip r:embed="rId3" cstate="print"/>
          <a:srcRect/>
          <a:stretch>
            <a:fillRect/>
          </a:stretch>
        </p:blipFill>
        <p:spPr bwMode="auto">
          <a:xfrm>
            <a:off x="0" y="1"/>
            <a:ext cx="3184989" cy="798952"/>
          </a:xfrm>
          <a:prstGeom prst="rect">
            <a:avLst/>
          </a:prstGeom>
          <a:noFill/>
          <a:ln w="9525">
            <a:noFill/>
            <a:miter lim="800000"/>
            <a:headEnd/>
            <a:tailEnd/>
          </a:ln>
        </p:spPr>
      </p:pic>
    </p:spTree>
    <p:extLst>
      <p:ext uri="{BB962C8B-B14F-4D97-AF65-F5344CB8AC3E}">
        <p14:creationId xmlns="" xmlns:p14="http://schemas.microsoft.com/office/powerpoint/2010/main" val="3066558148"/>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155575" y="0"/>
            <a:ext cx="11880850" cy="126876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타원 3"/>
          <p:cNvSpPr/>
          <p:nvPr/>
        </p:nvSpPr>
        <p:spPr>
          <a:xfrm>
            <a:off x="911424" y="656692"/>
            <a:ext cx="1224136" cy="12241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타원 9"/>
          <p:cNvSpPr/>
          <p:nvPr/>
        </p:nvSpPr>
        <p:spPr>
          <a:xfrm rot="10800000" flipH="1" flipV="1">
            <a:off x="984607" y="721114"/>
            <a:ext cx="1080120" cy="108012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3500" dirty="0" smtClean="0">
                <a:solidFill>
                  <a:schemeClr val="tx1"/>
                </a:solidFill>
                <a:latin typeface="Impact" panose="020B0806030902050204" pitchFamily="34" charset="0"/>
              </a:rPr>
              <a:t>1</a:t>
            </a:r>
            <a:endParaRPr lang="ko-KR" altLang="en-US" sz="3500" dirty="0">
              <a:solidFill>
                <a:schemeClr val="tx1"/>
              </a:solidFill>
              <a:latin typeface="Impact" panose="020B0806030902050204" pitchFamily="34" charset="0"/>
            </a:endParaRPr>
          </a:p>
        </p:txBody>
      </p:sp>
      <p:sp>
        <p:nvSpPr>
          <p:cNvPr id="12" name="Rectangle 4"/>
          <p:cNvSpPr>
            <a:spLocks noChangeArrowheads="1"/>
          </p:cNvSpPr>
          <p:nvPr/>
        </p:nvSpPr>
        <p:spPr bwMode="auto">
          <a:xfrm>
            <a:off x="155575" y="3746286"/>
            <a:ext cx="12192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27" name="矩形 8"/>
          <p:cNvSpPr/>
          <p:nvPr/>
        </p:nvSpPr>
        <p:spPr>
          <a:xfrm>
            <a:off x="2550042" y="122288"/>
            <a:ext cx="8974847" cy="1015663"/>
          </a:xfrm>
          <a:prstGeom prst="rect">
            <a:avLst/>
          </a:prstGeom>
        </p:spPr>
        <p:txBody>
          <a:bodyPr wrap="square">
            <a:spAutoFit/>
          </a:bodyPr>
          <a:lstStyle/>
          <a:p>
            <a:r>
              <a:rPr lang="en-US" altLang="ko-KR" sz="3000" dirty="0" smtClean="0">
                <a:solidFill>
                  <a:schemeClr val="bg1"/>
                </a:solidFill>
              </a:rPr>
              <a:t>R.O.K. Speaker Moon </a:t>
            </a:r>
            <a:r>
              <a:rPr lang="en-US" altLang="ko-KR" sz="3000" dirty="0" err="1" smtClean="0">
                <a:solidFill>
                  <a:schemeClr val="bg1"/>
                </a:solidFill>
              </a:rPr>
              <a:t>Hee</a:t>
            </a:r>
            <a:r>
              <a:rPr lang="en-US" altLang="ko-KR" sz="3000" dirty="0" smtClean="0">
                <a:solidFill>
                  <a:schemeClr val="bg1"/>
                </a:solidFill>
              </a:rPr>
              <a:t>-sang –</a:t>
            </a:r>
          </a:p>
          <a:p>
            <a:r>
              <a:rPr lang="en-US" altLang="ko-KR" sz="3000" dirty="0" smtClean="0">
                <a:solidFill>
                  <a:schemeClr val="bg1"/>
                </a:solidFill>
              </a:rPr>
              <a:t>U.S. House Speaker Nancy Pelosi, Feb. 12, 2019</a:t>
            </a:r>
            <a:endParaRPr lang="zh-CN" altLang="en-US" sz="3000" dirty="0">
              <a:solidFill>
                <a:schemeClr val="bg1"/>
              </a:solidFill>
              <a:latin typeface="HY강B" pitchFamily="18" charset="-127"/>
              <a:cs typeface="Times New Roman" panose="02020603050405020304" pitchFamily="18" charset="0"/>
            </a:endParaRPr>
          </a:p>
        </p:txBody>
      </p:sp>
      <p:pic>
        <p:nvPicPr>
          <p:cNvPr id="8" name="문 의장, 낸시 펠로시 의장에 '만절필동' 휘호 전해 _ 연합뉴스 (Yonhapnews).mp4">
            <a:hlinkClick r:id="" action="ppaction://media"/>
          </p:cNvPr>
          <p:cNvPicPr>
            <a:picLocks noRot="1" noChangeAspect="1"/>
          </p:cNvPicPr>
          <p:nvPr>
            <a:videoFile r:link="rId1"/>
          </p:nvPr>
        </p:nvPicPr>
        <p:blipFill>
          <a:blip r:embed="rId4" cstate="print"/>
          <a:stretch>
            <a:fillRect/>
          </a:stretch>
        </p:blipFill>
        <p:spPr>
          <a:xfrm>
            <a:off x="2260315" y="1541124"/>
            <a:ext cx="9652764" cy="4982966"/>
          </a:xfrm>
          <a:prstGeom prst="rect">
            <a:avLst/>
          </a:prstGeom>
        </p:spPr>
      </p:pic>
      <p:pic>
        <p:nvPicPr>
          <p:cNvPr id="2050" name="Picture 2"/>
          <p:cNvPicPr>
            <a:picLocks noChangeAspect="1" noChangeArrowheads="1"/>
          </p:cNvPicPr>
          <p:nvPr/>
        </p:nvPicPr>
        <p:blipFill>
          <a:blip r:embed="rId5" cstate="print"/>
          <a:srcRect/>
          <a:stretch>
            <a:fillRect/>
          </a:stretch>
        </p:blipFill>
        <p:spPr bwMode="auto">
          <a:xfrm>
            <a:off x="0" y="6107502"/>
            <a:ext cx="854013" cy="750497"/>
          </a:xfrm>
          <a:prstGeom prst="rect">
            <a:avLst/>
          </a:prstGeom>
          <a:noFill/>
          <a:ln w="9525">
            <a:noFill/>
            <a:miter lim="800000"/>
            <a:headEnd/>
            <a:tailEnd/>
          </a:ln>
        </p:spPr>
      </p:pic>
    </p:spTree>
    <p:extLst>
      <p:ext uri="{BB962C8B-B14F-4D97-AF65-F5344CB8AC3E}">
        <p14:creationId xmlns="" xmlns:p14="http://schemas.microsoft.com/office/powerpoint/2010/main" val="27454037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p:cTn id="7" fill="hold" display="0">
                  <p:stCondLst>
                    <p:cond delay="indefinite"/>
                  </p:stCondLst>
                  <p:endCondLst>
                    <p:cond evt="onNext" delay="0">
                      <p:tgtEl>
                        <p:sldTgt/>
                      </p:tgtEl>
                    </p:cond>
                    <p:cond evt="onPrev" delay="0">
                      <p:tgtEl>
                        <p:sldTgt/>
                      </p:tgtEl>
                    </p:cond>
                  </p:endCondLst>
                </p:cTn>
                <p:tgtEl>
                  <p:spTgt spid="8"/>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155575" y="0"/>
            <a:ext cx="11880850" cy="126876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타원 3"/>
          <p:cNvSpPr/>
          <p:nvPr/>
        </p:nvSpPr>
        <p:spPr>
          <a:xfrm>
            <a:off x="911424" y="656692"/>
            <a:ext cx="1224136" cy="12241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타원 9"/>
          <p:cNvSpPr/>
          <p:nvPr/>
        </p:nvSpPr>
        <p:spPr>
          <a:xfrm rot="10800000" flipH="1" flipV="1">
            <a:off x="984607" y="721114"/>
            <a:ext cx="1080120" cy="108012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3500" dirty="0" smtClean="0">
                <a:solidFill>
                  <a:schemeClr val="tx1"/>
                </a:solidFill>
                <a:latin typeface="Impact" panose="020B0806030902050204" pitchFamily="34" charset="0"/>
              </a:rPr>
              <a:t>2</a:t>
            </a:r>
            <a:endParaRPr lang="ko-KR" altLang="en-US" sz="3500" dirty="0">
              <a:solidFill>
                <a:schemeClr val="tx1"/>
              </a:solidFill>
              <a:latin typeface="Impact" panose="020B0806030902050204" pitchFamily="34" charset="0"/>
            </a:endParaRPr>
          </a:p>
        </p:txBody>
      </p:sp>
      <p:sp>
        <p:nvSpPr>
          <p:cNvPr id="12" name="Rectangle 4"/>
          <p:cNvSpPr>
            <a:spLocks noChangeArrowheads="1"/>
          </p:cNvSpPr>
          <p:nvPr/>
        </p:nvSpPr>
        <p:spPr bwMode="auto">
          <a:xfrm>
            <a:off x="155575" y="3746286"/>
            <a:ext cx="12192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27" name="矩形 8"/>
          <p:cNvSpPr/>
          <p:nvPr/>
        </p:nvSpPr>
        <p:spPr>
          <a:xfrm>
            <a:off x="2567296" y="372454"/>
            <a:ext cx="7203429" cy="584775"/>
          </a:xfrm>
          <a:prstGeom prst="rect">
            <a:avLst/>
          </a:prstGeom>
        </p:spPr>
        <p:txBody>
          <a:bodyPr wrap="square">
            <a:spAutoFit/>
          </a:bodyPr>
          <a:lstStyle/>
          <a:p>
            <a:r>
              <a:rPr lang="en-US" altLang="ko-KR" sz="3200" dirty="0" smtClean="0">
                <a:solidFill>
                  <a:schemeClr val="bg1"/>
                </a:solidFill>
              </a:rPr>
              <a:t>R.O.K.’s Geopolitical Environment</a:t>
            </a:r>
            <a:endParaRPr lang="zh-CN" altLang="en-US" sz="3200" dirty="0">
              <a:solidFill>
                <a:schemeClr val="bg1"/>
              </a:solidFill>
              <a:latin typeface="HY강B" pitchFamily="18" charset="-127"/>
              <a:cs typeface="Times New Roman" panose="02020603050405020304" pitchFamily="18" charset="0"/>
            </a:endParaRPr>
          </a:p>
        </p:txBody>
      </p:sp>
      <p:pic>
        <p:nvPicPr>
          <p:cNvPr id="9" name="Picture 2"/>
          <p:cNvPicPr>
            <a:picLocks noChangeAspect="1" noChangeArrowheads="1"/>
          </p:cNvPicPr>
          <p:nvPr/>
        </p:nvPicPr>
        <p:blipFill>
          <a:blip r:embed="rId3" cstate="print"/>
          <a:srcRect/>
          <a:stretch>
            <a:fillRect/>
          </a:stretch>
        </p:blipFill>
        <p:spPr bwMode="auto">
          <a:xfrm>
            <a:off x="0" y="6107502"/>
            <a:ext cx="854013" cy="750497"/>
          </a:xfrm>
          <a:prstGeom prst="rect">
            <a:avLst/>
          </a:prstGeom>
          <a:noFill/>
          <a:ln w="9525">
            <a:noFill/>
            <a:miter lim="800000"/>
            <a:headEnd/>
            <a:tailEnd/>
          </a:ln>
        </p:spPr>
      </p:pic>
      <p:grpSp>
        <p:nvGrpSpPr>
          <p:cNvPr id="8" name="그룹 7"/>
          <p:cNvGrpSpPr/>
          <p:nvPr/>
        </p:nvGrpSpPr>
        <p:grpSpPr>
          <a:xfrm>
            <a:off x="2367770" y="1562792"/>
            <a:ext cx="8889701" cy="4838008"/>
            <a:chOff x="3101009" y="1584783"/>
            <a:chExt cx="7712765" cy="4617233"/>
          </a:xfrm>
        </p:grpSpPr>
        <p:pic>
          <p:nvPicPr>
            <p:cNvPr id="11" name="Picture 2"/>
            <p:cNvPicPr>
              <a:picLocks noChangeAspect="1" noChangeArrowheads="1"/>
            </p:cNvPicPr>
            <p:nvPr/>
          </p:nvPicPr>
          <p:blipFill rotWithShape="1">
            <a:blip r:embed="rId4" cstate="print">
              <a:alphaModFix/>
              <a:lum/>
            </a:blip>
            <a:srcRect/>
            <a:stretch>
              <a:fillRect/>
            </a:stretch>
          </p:blipFill>
          <p:spPr>
            <a:xfrm>
              <a:off x="3101009" y="1584783"/>
              <a:ext cx="1777110" cy="2276991"/>
            </a:xfrm>
            <a:prstGeom prst="rect">
              <a:avLst/>
            </a:prstGeom>
            <a:noFill/>
            <a:ln w="9525">
              <a:noFill/>
              <a:miter/>
            </a:ln>
          </p:spPr>
        </p:pic>
        <p:pic>
          <p:nvPicPr>
            <p:cNvPr id="13" name="Picture 3"/>
            <p:cNvPicPr>
              <a:picLocks noChangeAspect="1" noChangeArrowheads="1"/>
            </p:cNvPicPr>
            <p:nvPr/>
          </p:nvPicPr>
          <p:blipFill rotWithShape="1">
            <a:blip r:embed="rId5" cstate="print">
              <a:alphaModFix/>
              <a:lum/>
            </a:blip>
            <a:srcRect/>
            <a:stretch>
              <a:fillRect/>
            </a:stretch>
          </p:blipFill>
          <p:spPr>
            <a:xfrm>
              <a:off x="3101009" y="3925024"/>
              <a:ext cx="1802715" cy="2250607"/>
            </a:xfrm>
            <a:prstGeom prst="rect">
              <a:avLst/>
            </a:prstGeom>
            <a:noFill/>
            <a:ln w="9525">
              <a:noFill/>
              <a:miter/>
            </a:ln>
          </p:spPr>
        </p:pic>
        <p:pic>
          <p:nvPicPr>
            <p:cNvPr id="14" name="Picture 4"/>
            <p:cNvPicPr>
              <a:picLocks noChangeAspect="1" noChangeArrowheads="1"/>
            </p:cNvPicPr>
            <p:nvPr/>
          </p:nvPicPr>
          <p:blipFill rotWithShape="1">
            <a:blip r:embed="rId6" cstate="print">
              <a:alphaModFix/>
              <a:lum/>
            </a:blip>
            <a:srcRect/>
            <a:stretch>
              <a:fillRect/>
            </a:stretch>
          </p:blipFill>
          <p:spPr>
            <a:xfrm>
              <a:off x="5042396" y="2723279"/>
              <a:ext cx="1807671" cy="2217446"/>
            </a:xfrm>
            <a:prstGeom prst="rect">
              <a:avLst/>
            </a:prstGeom>
            <a:noFill/>
            <a:ln w="9525">
              <a:noFill/>
              <a:miter/>
            </a:ln>
          </p:spPr>
        </p:pic>
        <p:pic>
          <p:nvPicPr>
            <p:cNvPr id="15" name="Picture 5"/>
            <p:cNvPicPr>
              <a:picLocks noChangeAspect="1" noChangeArrowheads="1"/>
            </p:cNvPicPr>
            <p:nvPr/>
          </p:nvPicPr>
          <p:blipFill rotWithShape="1">
            <a:blip r:embed="rId7" cstate="print">
              <a:alphaModFix/>
              <a:lum/>
            </a:blip>
            <a:srcRect/>
            <a:stretch>
              <a:fillRect/>
            </a:stretch>
          </p:blipFill>
          <p:spPr>
            <a:xfrm>
              <a:off x="6914447" y="2723279"/>
              <a:ext cx="1827325" cy="2213742"/>
            </a:xfrm>
            <a:prstGeom prst="rect">
              <a:avLst/>
            </a:prstGeom>
            <a:noFill/>
            <a:ln w="9525">
              <a:noFill/>
              <a:miter/>
            </a:ln>
          </p:spPr>
        </p:pic>
        <p:pic>
          <p:nvPicPr>
            <p:cNvPr id="16" name="Picture 6"/>
            <p:cNvPicPr>
              <a:picLocks noChangeAspect="1" noChangeArrowheads="1"/>
            </p:cNvPicPr>
            <p:nvPr/>
          </p:nvPicPr>
          <p:blipFill rotWithShape="1">
            <a:blip r:embed="rId8" cstate="print">
              <a:alphaModFix/>
              <a:lum/>
            </a:blip>
            <a:srcRect/>
            <a:stretch>
              <a:fillRect/>
            </a:stretch>
          </p:blipFill>
          <p:spPr>
            <a:xfrm>
              <a:off x="8925169" y="1584783"/>
              <a:ext cx="1888605" cy="2308697"/>
            </a:xfrm>
            <a:prstGeom prst="rect">
              <a:avLst/>
            </a:prstGeom>
            <a:noFill/>
            <a:ln w="9525">
              <a:noFill/>
              <a:miter/>
            </a:ln>
          </p:spPr>
        </p:pic>
        <p:pic>
          <p:nvPicPr>
            <p:cNvPr id="17" name="Picture 7"/>
            <p:cNvPicPr>
              <a:picLocks noChangeAspect="1" noChangeArrowheads="1"/>
            </p:cNvPicPr>
            <p:nvPr/>
          </p:nvPicPr>
          <p:blipFill rotWithShape="1">
            <a:blip r:embed="rId9" cstate="print">
              <a:alphaModFix/>
              <a:lum/>
            </a:blip>
            <a:srcRect/>
            <a:stretch>
              <a:fillRect/>
            </a:stretch>
          </p:blipFill>
          <p:spPr>
            <a:xfrm>
              <a:off x="8925169" y="3925024"/>
              <a:ext cx="1875659" cy="2276992"/>
            </a:xfrm>
            <a:prstGeom prst="rect">
              <a:avLst/>
            </a:prstGeom>
            <a:noFill/>
            <a:ln w="9525">
              <a:noFill/>
              <a:miter/>
            </a:ln>
          </p:spPr>
        </p:pic>
      </p:grpSp>
    </p:spTree>
    <p:extLst>
      <p:ext uri="{BB962C8B-B14F-4D97-AF65-F5344CB8AC3E}">
        <p14:creationId xmlns="" xmlns:p14="http://schemas.microsoft.com/office/powerpoint/2010/main" val="27454037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155575" y="0"/>
            <a:ext cx="11880850" cy="126876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타원 3"/>
          <p:cNvSpPr/>
          <p:nvPr/>
        </p:nvSpPr>
        <p:spPr>
          <a:xfrm>
            <a:off x="911424" y="656692"/>
            <a:ext cx="1224136" cy="12241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타원 9"/>
          <p:cNvSpPr/>
          <p:nvPr/>
        </p:nvSpPr>
        <p:spPr>
          <a:xfrm rot="10800000" flipH="1" flipV="1">
            <a:off x="984607" y="721114"/>
            <a:ext cx="1080120" cy="108012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3800" dirty="0" smtClean="0">
                <a:solidFill>
                  <a:schemeClr val="tx1"/>
                </a:solidFill>
                <a:latin typeface="Impact" panose="020B0806030902050204" pitchFamily="34" charset="0"/>
              </a:rPr>
              <a:t>3</a:t>
            </a:r>
            <a:endParaRPr lang="ko-KR" altLang="en-US" sz="3800" dirty="0">
              <a:solidFill>
                <a:schemeClr val="tx1"/>
              </a:solidFill>
              <a:latin typeface="Impact" panose="020B0806030902050204" pitchFamily="34" charset="0"/>
            </a:endParaRPr>
          </a:p>
        </p:txBody>
      </p:sp>
      <p:sp>
        <p:nvSpPr>
          <p:cNvPr id="9" name="矩形 8"/>
          <p:cNvSpPr/>
          <p:nvPr/>
        </p:nvSpPr>
        <p:spPr>
          <a:xfrm>
            <a:off x="2526199" y="372454"/>
            <a:ext cx="7203429" cy="584775"/>
          </a:xfrm>
          <a:prstGeom prst="rect">
            <a:avLst/>
          </a:prstGeom>
        </p:spPr>
        <p:txBody>
          <a:bodyPr wrap="square">
            <a:spAutoFit/>
          </a:bodyPr>
          <a:lstStyle/>
          <a:p>
            <a:r>
              <a:rPr lang="en-US" altLang="ko-KR" sz="3200" dirty="0" smtClean="0">
                <a:solidFill>
                  <a:schemeClr val="bg1"/>
                </a:solidFill>
              </a:rPr>
              <a:t>R.O.K’s Trade Dependence</a:t>
            </a:r>
            <a:endParaRPr lang="zh-CN" altLang="en-US" sz="3200" dirty="0">
              <a:solidFill>
                <a:schemeClr val="bg1"/>
              </a:solidFill>
              <a:latin typeface="HY강B" pitchFamily="18" charset="-127"/>
              <a:cs typeface="Times New Roman" panose="02020603050405020304" pitchFamily="18" charset="0"/>
            </a:endParaRPr>
          </a:p>
        </p:txBody>
      </p:sp>
      <p:pic>
        <p:nvPicPr>
          <p:cNvPr id="11" name="Picture 2"/>
          <p:cNvPicPr>
            <a:picLocks noChangeAspect="1" noChangeArrowheads="1"/>
          </p:cNvPicPr>
          <p:nvPr/>
        </p:nvPicPr>
        <p:blipFill>
          <a:blip r:embed="rId3" cstate="print"/>
          <a:srcRect/>
          <a:stretch>
            <a:fillRect/>
          </a:stretch>
        </p:blipFill>
        <p:spPr bwMode="auto">
          <a:xfrm>
            <a:off x="0" y="6107502"/>
            <a:ext cx="854013" cy="750497"/>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2258414" y="1828800"/>
            <a:ext cx="9085322" cy="4158023"/>
          </a:xfrm>
          <a:prstGeom prst="rect">
            <a:avLst/>
          </a:prstGeom>
          <a:noFill/>
          <a:ln w="9525">
            <a:noFill/>
            <a:miter lim="800000"/>
            <a:headEnd/>
            <a:tailEnd/>
          </a:ln>
        </p:spPr>
      </p:pic>
      <p:sp>
        <p:nvSpPr>
          <p:cNvPr id="12" name="TextBox 11"/>
          <p:cNvSpPr txBox="1"/>
          <p:nvPr/>
        </p:nvSpPr>
        <p:spPr>
          <a:xfrm>
            <a:off x="2208362" y="1388852"/>
            <a:ext cx="3001992" cy="400110"/>
          </a:xfrm>
          <a:prstGeom prst="rect">
            <a:avLst/>
          </a:prstGeom>
          <a:noFill/>
        </p:spPr>
        <p:txBody>
          <a:bodyPr wrap="square" rtlCol="0">
            <a:spAutoFit/>
          </a:bodyPr>
          <a:lstStyle/>
          <a:p>
            <a:r>
              <a:rPr lang="en-US" altLang="ko-KR" sz="2000" b="1" dirty="0" smtClean="0"/>
              <a:t>Trade(% of GDP)</a:t>
            </a:r>
            <a:endParaRPr lang="ko-KR" altLang="en-US" sz="2000" b="1" dirty="0"/>
          </a:p>
        </p:txBody>
      </p:sp>
      <p:sp>
        <p:nvSpPr>
          <p:cNvPr id="13" name="TextBox 12"/>
          <p:cNvSpPr txBox="1"/>
          <p:nvPr/>
        </p:nvSpPr>
        <p:spPr>
          <a:xfrm>
            <a:off x="2277373" y="6021238"/>
            <a:ext cx="9023231" cy="230832"/>
          </a:xfrm>
          <a:prstGeom prst="rect">
            <a:avLst/>
          </a:prstGeom>
          <a:noFill/>
        </p:spPr>
        <p:txBody>
          <a:bodyPr wrap="square" rtlCol="0">
            <a:spAutoFit/>
          </a:bodyPr>
          <a:lstStyle/>
          <a:p>
            <a:r>
              <a:rPr lang="en-US" altLang="ko-KR" sz="900" dirty="0" smtClean="0"/>
              <a:t>Source: World Bank national accounts data, and OECD National Accounts data files (</a:t>
            </a:r>
            <a:r>
              <a:rPr lang="en-US" altLang="ko-KR" sz="900" dirty="0" smtClean="0">
                <a:hlinkClick r:id="rId5"/>
              </a:rPr>
              <a:t>https://data.worldbank.org/indicator/NE.TRD.GNFS.ZS</a:t>
            </a:r>
            <a:r>
              <a:rPr lang="en-US" altLang="ko-KR" sz="900" dirty="0" smtClean="0"/>
              <a:t> , access at Oct. 31, 2019) </a:t>
            </a:r>
            <a:endParaRPr lang="ko-KR" altLang="en-US" sz="900" dirty="0"/>
          </a:p>
        </p:txBody>
      </p:sp>
    </p:spTree>
    <p:extLst>
      <p:ext uri="{BB962C8B-B14F-4D97-AF65-F5344CB8AC3E}">
        <p14:creationId xmlns="" xmlns:p14="http://schemas.microsoft.com/office/powerpoint/2010/main" val="27454037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7"/>
          <p:cNvSpPr txBox="1"/>
          <p:nvPr/>
        </p:nvSpPr>
        <p:spPr>
          <a:xfrm>
            <a:off x="448327" y="5221820"/>
            <a:ext cx="10966262" cy="707886"/>
          </a:xfrm>
          <a:prstGeom prst="rect">
            <a:avLst/>
          </a:prstGeom>
          <a:noFill/>
        </p:spPr>
        <p:txBody>
          <a:bodyPr wrap="square" rtlCol="0">
            <a:spAutoFit/>
          </a:bodyPr>
          <a:lstStyle/>
          <a:p>
            <a:r>
              <a:rPr lang="en-US" altLang="zh-CN" sz="4000" dirty="0" smtClean="0">
                <a:effectLst>
                  <a:outerShdw blurRad="50800" dist="38100" algn="tr" rotWithShape="0">
                    <a:prstClr val="black">
                      <a:alpha val="40000"/>
                    </a:prstClr>
                  </a:outerShdw>
                </a:effectLst>
                <a:latin typeface="KoPub돋움체 Medium" pitchFamily="2" charset="-127"/>
                <a:ea typeface="KoPub돋움체 Medium" pitchFamily="2" charset="-127"/>
              </a:rPr>
              <a:t>Ⅱ. </a:t>
            </a:r>
            <a:r>
              <a:rPr lang="en-US" altLang="ko-KR" sz="4000" dirty="0" smtClean="0">
                <a:latin typeface="KoPub돋움체 Medium" pitchFamily="2" charset="-127"/>
                <a:ea typeface="KoPub돋움체 Medium" pitchFamily="2" charset="-127"/>
              </a:rPr>
              <a:t>An Overview of </a:t>
            </a:r>
            <a:r>
              <a:rPr lang="en-US" altLang="ko-KR" sz="4000" dirty="0" smtClean="0">
                <a:effectLst>
                  <a:outerShdw blurRad="50800" dist="38100" algn="tr" rotWithShape="0">
                    <a:prstClr val="black">
                      <a:alpha val="40000"/>
                    </a:prstClr>
                  </a:outerShdw>
                </a:effectLst>
                <a:latin typeface="KoPub돋움체 Medium" pitchFamily="2" charset="-127"/>
                <a:ea typeface="KoPub돋움체 Medium" pitchFamily="2" charset="-127"/>
              </a:rPr>
              <a:t>Parliamentary Diplomacy</a:t>
            </a:r>
          </a:p>
        </p:txBody>
      </p:sp>
      <p:sp>
        <p:nvSpPr>
          <p:cNvPr id="16" name="타원 15"/>
          <p:cNvSpPr/>
          <p:nvPr/>
        </p:nvSpPr>
        <p:spPr>
          <a:xfrm>
            <a:off x="7629237" y="836943"/>
            <a:ext cx="2004291" cy="2004291"/>
          </a:xfrm>
          <a:prstGeom prst="ellipse">
            <a:avLst/>
          </a:prstGeom>
          <a:solidFill>
            <a:schemeClr val="accent5">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타원 18"/>
          <p:cNvSpPr/>
          <p:nvPr/>
        </p:nvSpPr>
        <p:spPr>
          <a:xfrm>
            <a:off x="9904041" y="191617"/>
            <a:ext cx="902965" cy="902965"/>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타원 19"/>
          <p:cNvSpPr/>
          <p:nvPr/>
        </p:nvSpPr>
        <p:spPr>
          <a:xfrm>
            <a:off x="9855730" y="1335770"/>
            <a:ext cx="1559886" cy="1559886"/>
          </a:xfrm>
          <a:prstGeom prst="ellipse">
            <a:avLst/>
          </a:prstGeom>
          <a:solidFill>
            <a:schemeClr val="accent5">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6" name="타원 25"/>
          <p:cNvSpPr/>
          <p:nvPr/>
        </p:nvSpPr>
        <p:spPr>
          <a:xfrm>
            <a:off x="9376180" y="3068930"/>
            <a:ext cx="959099" cy="959099"/>
          </a:xfrm>
          <a:prstGeom prst="ellipse">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7" name="타원 26"/>
          <p:cNvSpPr/>
          <p:nvPr/>
        </p:nvSpPr>
        <p:spPr>
          <a:xfrm>
            <a:off x="11067079" y="376671"/>
            <a:ext cx="959099" cy="959099"/>
          </a:xfrm>
          <a:prstGeom prst="ellipse">
            <a:avLst/>
          </a:prstGeom>
          <a:solidFill>
            <a:schemeClr val="accent5">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8" name="타원 27"/>
          <p:cNvSpPr/>
          <p:nvPr/>
        </p:nvSpPr>
        <p:spPr>
          <a:xfrm>
            <a:off x="11541012" y="2542458"/>
            <a:ext cx="439514" cy="439514"/>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타원 28"/>
          <p:cNvSpPr/>
          <p:nvPr/>
        </p:nvSpPr>
        <p:spPr>
          <a:xfrm>
            <a:off x="8900344" y="180487"/>
            <a:ext cx="475836" cy="475836"/>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1" name="Picture 2"/>
          <p:cNvPicPr>
            <a:picLocks noChangeAspect="1" noChangeArrowheads="1"/>
          </p:cNvPicPr>
          <p:nvPr/>
        </p:nvPicPr>
        <p:blipFill>
          <a:blip r:embed="rId3" cstate="print"/>
          <a:srcRect/>
          <a:stretch>
            <a:fillRect/>
          </a:stretch>
        </p:blipFill>
        <p:spPr bwMode="auto">
          <a:xfrm>
            <a:off x="0" y="1"/>
            <a:ext cx="3184989" cy="798952"/>
          </a:xfrm>
          <a:prstGeom prst="rect">
            <a:avLst/>
          </a:prstGeom>
          <a:noFill/>
          <a:ln w="9525">
            <a:noFill/>
            <a:miter lim="800000"/>
            <a:headEnd/>
            <a:tailEnd/>
          </a:ln>
        </p:spPr>
      </p:pic>
    </p:spTree>
    <p:extLst>
      <p:ext uri="{BB962C8B-B14F-4D97-AF65-F5344CB8AC3E}">
        <p14:creationId xmlns="" xmlns:p14="http://schemas.microsoft.com/office/powerpoint/2010/main" val="3066558148"/>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모서리가 둥근 직사각형 18"/>
          <p:cNvSpPr/>
          <p:nvPr/>
        </p:nvSpPr>
        <p:spPr>
          <a:xfrm>
            <a:off x="5712933" y="4422474"/>
            <a:ext cx="3816379" cy="1889186"/>
          </a:xfrm>
          <a:prstGeom prst="round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ko-KR" altLang="en-US" dirty="0"/>
          </a:p>
        </p:txBody>
      </p:sp>
      <p:sp>
        <p:nvSpPr>
          <p:cNvPr id="3" name="직사각형 2"/>
          <p:cNvSpPr/>
          <p:nvPr/>
        </p:nvSpPr>
        <p:spPr>
          <a:xfrm>
            <a:off x="155575" y="0"/>
            <a:ext cx="11880850" cy="126876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타원 3"/>
          <p:cNvSpPr/>
          <p:nvPr/>
        </p:nvSpPr>
        <p:spPr>
          <a:xfrm>
            <a:off x="911424" y="656692"/>
            <a:ext cx="1224136" cy="12241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타원 9"/>
          <p:cNvSpPr/>
          <p:nvPr/>
        </p:nvSpPr>
        <p:spPr>
          <a:xfrm rot="10800000" flipH="1" flipV="1">
            <a:off x="984607" y="721114"/>
            <a:ext cx="1080120" cy="108012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3500" dirty="0" smtClean="0">
                <a:solidFill>
                  <a:schemeClr val="tx1"/>
                </a:solidFill>
                <a:latin typeface="Impact" panose="020B0806030902050204" pitchFamily="34" charset="0"/>
              </a:rPr>
              <a:t>4</a:t>
            </a:r>
            <a:endParaRPr lang="ko-KR" altLang="en-US" sz="3500" dirty="0">
              <a:solidFill>
                <a:schemeClr val="tx1"/>
              </a:solidFill>
              <a:latin typeface="Impact" panose="020B0806030902050204" pitchFamily="34" charset="0"/>
            </a:endParaRPr>
          </a:p>
        </p:txBody>
      </p:sp>
      <p:sp>
        <p:nvSpPr>
          <p:cNvPr id="27" name="矩形 8"/>
          <p:cNvSpPr/>
          <p:nvPr/>
        </p:nvSpPr>
        <p:spPr>
          <a:xfrm>
            <a:off x="2567296" y="372454"/>
            <a:ext cx="7203429" cy="584775"/>
          </a:xfrm>
          <a:prstGeom prst="rect">
            <a:avLst/>
          </a:prstGeom>
        </p:spPr>
        <p:txBody>
          <a:bodyPr wrap="square">
            <a:spAutoFit/>
          </a:bodyPr>
          <a:lstStyle/>
          <a:p>
            <a:r>
              <a:rPr lang="en-US" altLang="ko-KR" sz="3200" dirty="0" smtClean="0">
                <a:solidFill>
                  <a:schemeClr val="bg1"/>
                </a:solidFill>
              </a:rPr>
              <a:t>Types of Parliamentary Diplomacy</a:t>
            </a:r>
            <a:endParaRPr lang="zh-CN" altLang="en-US" sz="3200" dirty="0">
              <a:solidFill>
                <a:schemeClr val="bg1"/>
              </a:solidFill>
              <a:latin typeface="HY강B" pitchFamily="18" charset="-127"/>
              <a:cs typeface="Times New Roman" panose="02020603050405020304" pitchFamily="18" charset="0"/>
            </a:endParaRPr>
          </a:p>
        </p:txBody>
      </p:sp>
      <p:pic>
        <p:nvPicPr>
          <p:cNvPr id="9" name="Picture 2"/>
          <p:cNvPicPr>
            <a:picLocks noChangeAspect="1" noChangeArrowheads="1"/>
          </p:cNvPicPr>
          <p:nvPr/>
        </p:nvPicPr>
        <p:blipFill>
          <a:blip r:embed="rId3" cstate="print"/>
          <a:srcRect/>
          <a:stretch>
            <a:fillRect/>
          </a:stretch>
        </p:blipFill>
        <p:spPr bwMode="auto">
          <a:xfrm>
            <a:off x="0" y="6107502"/>
            <a:ext cx="854013" cy="750497"/>
          </a:xfrm>
          <a:prstGeom prst="rect">
            <a:avLst/>
          </a:prstGeom>
          <a:noFill/>
          <a:ln w="9525">
            <a:noFill/>
            <a:miter lim="800000"/>
            <a:headEnd/>
            <a:tailEnd/>
          </a:ln>
        </p:spPr>
      </p:pic>
      <p:sp>
        <p:nvSpPr>
          <p:cNvPr id="8" name="모서리가 둥근 직사각형 7"/>
          <p:cNvSpPr/>
          <p:nvPr/>
        </p:nvSpPr>
        <p:spPr>
          <a:xfrm>
            <a:off x="1376722" y="2415395"/>
            <a:ext cx="3816379" cy="2190788"/>
          </a:xfrm>
          <a:prstGeom prst="round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ko-KR" altLang="en-US" dirty="0"/>
          </a:p>
        </p:txBody>
      </p:sp>
      <p:sp>
        <p:nvSpPr>
          <p:cNvPr id="11" name="모서리가 둥근 직사각형 10"/>
          <p:cNvSpPr/>
          <p:nvPr/>
        </p:nvSpPr>
        <p:spPr>
          <a:xfrm>
            <a:off x="1906439" y="2139352"/>
            <a:ext cx="3597213" cy="414068"/>
          </a:xfrm>
          <a:prstGeom prst="roundRect">
            <a:avLst/>
          </a:prstGeom>
          <a:ln w="38100">
            <a:solidFill>
              <a:srgbClr val="EB6C5F"/>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ko-KR" altLang="en-US"/>
          </a:p>
        </p:txBody>
      </p:sp>
      <p:sp>
        <p:nvSpPr>
          <p:cNvPr id="13" name="TextBox 12"/>
          <p:cNvSpPr txBox="1"/>
          <p:nvPr/>
        </p:nvSpPr>
        <p:spPr>
          <a:xfrm>
            <a:off x="1992703" y="2147977"/>
            <a:ext cx="3536830" cy="369332"/>
          </a:xfrm>
          <a:prstGeom prst="rect">
            <a:avLst/>
          </a:prstGeom>
          <a:noFill/>
        </p:spPr>
        <p:txBody>
          <a:bodyPr wrap="square" rtlCol="0">
            <a:spAutoFit/>
          </a:bodyPr>
          <a:lstStyle/>
          <a:p>
            <a:r>
              <a:rPr lang="en-US" altLang="ko-KR" dirty="0" smtClean="0"/>
              <a:t>Parliamentary Diplomatic Actors</a:t>
            </a:r>
            <a:endParaRPr lang="ko-KR" altLang="en-US" dirty="0"/>
          </a:p>
        </p:txBody>
      </p:sp>
      <p:sp>
        <p:nvSpPr>
          <p:cNvPr id="14" name="TextBox 13"/>
          <p:cNvSpPr txBox="1"/>
          <p:nvPr/>
        </p:nvSpPr>
        <p:spPr>
          <a:xfrm>
            <a:off x="1449235" y="2682814"/>
            <a:ext cx="3709360" cy="2308324"/>
          </a:xfrm>
          <a:prstGeom prst="rect">
            <a:avLst/>
          </a:prstGeom>
          <a:noFill/>
        </p:spPr>
        <p:txBody>
          <a:bodyPr wrap="square" rtlCol="0">
            <a:spAutoFit/>
          </a:bodyPr>
          <a:lstStyle/>
          <a:p>
            <a:r>
              <a:rPr lang="en-CA" altLang="ko-KR" dirty="0" smtClean="0"/>
              <a:t>• The Speaker</a:t>
            </a:r>
          </a:p>
          <a:p>
            <a:r>
              <a:rPr lang="en-CA" altLang="ko-KR" dirty="0" smtClean="0"/>
              <a:t>• Inter-Parliamentary Associations</a:t>
            </a:r>
          </a:p>
          <a:p>
            <a:r>
              <a:rPr lang="en-CA" altLang="ko-KR" dirty="0" smtClean="0"/>
              <a:t>• Parliamentary Committees</a:t>
            </a:r>
          </a:p>
          <a:p>
            <a:r>
              <a:rPr lang="en-CA" altLang="ko-KR" dirty="0" smtClean="0"/>
              <a:t>• Individual MPs</a:t>
            </a:r>
          </a:p>
          <a:p>
            <a:r>
              <a:rPr lang="en-CA" altLang="ko-KR" dirty="0" smtClean="0"/>
              <a:t>• Political Parties</a:t>
            </a:r>
          </a:p>
          <a:p>
            <a:r>
              <a:rPr lang="en-CA" altLang="ko-KR" dirty="0" smtClean="0"/>
              <a:t>• Parliamentary Support Groups</a:t>
            </a:r>
          </a:p>
          <a:p>
            <a:endParaRPr lang="en-CA" altLang="ko-KR" dirty="0" smtClean="0"/>
          </a:p>
          <a:p>
            <a:endParaRPr lang="en-CA" altLang="ko-KR" dirty="0"/>
          </a:p>
        </p:txBody>
      </p:sp>
      <p:sp>
        <p:nvSpPr>
          <p:cNvPr id="15" name="모서리가 둥근 직사각형 14"/>
          <p:cNvSpPr/>
          <p:nvPr/>
        </p:nvSpPr>
        <p:spPr>
          <a:xfrm>
            <a:off x="6730850" y="1929440"/>
            <a:ext cx="3816379" cy="1659149"/>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ko-KR" altLang="en-US" dirty="0"/>
          </a:p>
        </p:txBody>
      </p:sp>
      <p:sp>
        <p:nvSpPr>
          <p:cNvPr id="16" name="모서리가 둥근 직사각형 15"/>
          <p:cNvSpPr/>
          <p:nvPr/>
        </p:nvSpPr>
        <p:spPr>
          <a:xfrm>
            <a:off x="7260567" y="1653397"/>
            <a:ext cx="3867508" cy="414068"/>
          </a:xfrm>
          <a:prstGeom prst="roundRect">
            <a:avLst/>
          </a:prstGeom>
          <a:ln w="38100">
            <a:prstDash val="solid"/>
          </a:ln>
        </p:spPr>
        <p:style>
          <a:lnRef idx="2">
            <a:schemeClr val="accent6"/>
          </a:lnRef>
          <a:fillRef idx="1">
            <a:schemeClr val="lt1"/>
          </a:fillRef>
          <a:effectRef idx="0">
            <a:schemeClr val="accent6"/>
          </a:effectRef>
          <a:fontRef idx="minor">
            <a:schemeClr val="dk1"/>
          </a:fontRef>
        </p:style>
        <p:txBody>
          <a:bodyPr rtlCol="0" anchor="ctr"/>
          <a:lstStyle/>
          <a:p>
            <a:pPr algn="ctr"/>
            <a:endParaRPr lang="ko-KR" altLang="en-US"/>
          </a:p>
        </p:txBody>
      </p:sp>
      <p:sp>
        <p:nvSpPr>
          <p:cNvPr id="17" name="TextBox 16"/>
          <p:cNvSpPr txBox="1"/>
          <p:nvPr/>
        </p:nvSpPr>
        <p:spPr>
          <a:xfrm>
            <a:off x="7349708" y="1664898"/>
            <a:ext cx="3830126" cy="369332"/>
          </a:xfrm>
          <a:prstGeom prst="rect">
            <a:avLst/>
          </a:prstGeom>
          <a:noFill/>
        </p:spPr>
        <p:txBody>
          <a:bodyPr wrap="square" rtlCol="0">
            <a:spAutoFit/>
          </a:bodyPr>
          <a:lstStyle/>
          <a:p>
            <a:r>
              <a:rPr lang="en-US" altLang="ko-KR" dirty="0" smtClean="0"/>
              <a:t>Types of Parliamentary Diplomacy </a:t>
            </a:r>
            <a:endParaRPr lang="ko-KR" altLang="en-US" dirty="0"/>
          </a:p>
        </p:txBody>
      </p:sp>
      <p:sp>
        <p:nvSpPr>
          <p:cNvPr id="18" name="TextBox 17"/>
          <p:cNvSpPr txBox="1"/>
          <p:nvPr/>
        </p:nvSpPr>
        <p:spPr>
          <a:xfrm>
            <a:off x="7019024" y="2170980"/>
            <a:ext cx="3211904" cy="1200329"/>
          </a:xfrm>
          <a:prstGeom prst="rect">
            <a:avLst/>
          </a:prstGeom>
          <a:noFill/>
        </p:spPr>
        <p:txBody>
          <a:bodyPr wrap="square" rtlCol="0">
            <a:spAutoFit/>
          </a:bodyPr>
          <a:lstStyle/>
          <a:p>
            <a:r>
              <a:rPr lang="en-CA" altLang="ko-KR" dirty="0" smtClean="0"/>
              <a:t>• Visits Abroad</a:t>
            </a:r>
          </a:p>
          <a:p>
            <a:r>
              <a:rPr lang="en-CA" altLang="ko-KR" dirty="0" smtClean="0"/>
              <a:t>• Hosting Visitors</a:t>
            </a:r>
          </a:p>
          <a:p>
            <a:r>
              <a:rPr lang="en-CA" altLang="ko-KR" dirty="0" smtClean="0"/>
              <a:t>• International Conference</a:t>
            </a:r>
          </a:p>
          <a:p>
            <a:r>
              <a:rPr lang="en-CA" altLang="ko-KR" dirty="0" smtClean="0"/>
              <a:t>• Online Diplomacy</a:t>
            </a:r>
            <a:endParaRPr lang="en-CA" altLang="ko-KR" dirty="0"/>
          </a:p>
        </p:txBody>
      </p:sp>
      <p:sp>
        <p:nvSpPr>
          <p:cNvPr id="20" name="모서리가 둥근 직사각형 19"/>
          <p:cNvSpPr/>
          <p:nvPr/>
        </p:nvSpPr>
        <p:spPr>
          <a:xfrm>
            <a:off x="6242650" y="4146431"/>
            <a:ext cx="4040036" cy="414068"/>
          </a:xfrm>
          <a:prstGeom prst="roundRect">
            <a:avLst/>
          </a:prstGeom>
          <a:ln w="38100"/>
        </p:spPr>
        <p:style>
          <a:lnRef idx="2">
            <a:schemeClr val="accent4"/>
          </a:lnRef>
          <a:fillRef idx="1">
            <a:schemeClr val="lt1"/>
          </a:fillRef>
          <a:effectRef idx="0">
            <a:schemeClr val="accent4"/>
          </a:effectRef>
          <a:fontRef idx="minor">
            <a:schemeClr val="dk1"/>
          </a:fontRef>
        </p:style>
        <p:txBody>
          <a:bodyPr rtlCol="0" anchor="ctr"/>
          <a:lstStyle/>
          <a:p>
            <a:pPr algn="ctr"/>
            <a:endParaRPr lang="ko-KR" altLang="en-US"/>
          </a:p>
        </p:txBody>
      </p:sp>
      <p:sp>
        <p:nvSpPr>
          <p:cNvPr id="21" name="TextBox 20"/>
          <p:cNvSpPr txBox="1"/>
          <p:nvPr/>
        </p:nvSpPr>
        <p:spPr>
          <a:xfrm>
            <a:off x="6320288" y="4172309"/>
            <a:ext cx="4123424" cy="369332"/>
          </a:xfrm>
          <a:prstGeom prst="rect">
            <a:avLst/>
          </a:prstGeom>
          <a:noFill/>
        </p:spPr>
        <p:txBody>
          <a:bodyPr wrap="square" rtlCol="0">
            <a:spAutoFit/>
          </a:bodyPr>
          <a:lstStyle/>
          <a:p>
            <a:r>
              <a:rPr lang="en-US" altLang="ko-KR" dirty="0" smtClean="0"/>
              <a:t>Inter-State Parliamentary Diplomacy</a:t>
            </a:r>
            <a:endParaRPr lang="ko-KR" altLang="en-US" dirty="0"/>
          </a:p>
        </p:txBody>
      </p:sp>
      <p:sp>
        <p:nvSpPr>
          <p:cNvPr id="23" name="TextBox 22"/>
          <p:cNvSpPr txBox="1"/>
          <p:nvPr/>
        </p:nvSpPr>
        <p:spPr>
          <a:xfrm>
            <a:off x="6084495" y="4781908"/>
            <a:ext cx="3211904" cy="1200329"/>
          </a:xfrm>
          <a:prstGeom prst="rect">
            <a:avLst/>
          </a:prstGeom>
          <a:noFill/>
        </p:spPr>
        <p:txBody>
          <a:bodyPr wrap="square" rtlCol="0">
            <a:spAutoFit/>
          </a:bodyPr>
          <a:lstStyle/>
          <a:p>
            <a:r>
              <a:rPr lang="en-CA" altLang="ko-KR" dirty="0" smtClean="0"/>
              <a:t>• Parliaments</a:t>
            </a:r>
          </a:p>
          <a:p>
            <a:r>
              <a:rPr lang="en-CA" altLang="ko-KR" dirty="0" smtClean="0"/>
              <a:t>• Political Parties</a:t>
            </a:r>
          </a:p>
          <a:p>
            <a:r>
              <a:rPr lang="en-CA" altLang="ko-KR" dirty="0" smtClean="0"/>
              <a:t>• Governments</a:t>
            </a:r>
          </a:p>
          <a:p>
            <a:r>
              <a:rPr lang="en-CA" altLang="ko-KR" dirty="0" smtClean="0"/>
              <a:t>• Private Sectors </a:t>
            </a:r>
            <a:endParaRPr lang="en-CA" altLang="ko-KR" dirty="0"/>
          </a:p>
        </p:txBody>
      </p:sp>
    </p:spTree>
    <p:extLst>
      <p:ext uri="{BB962C8B-B14F-4D97-AF65-F5344CB8AC3E}">
        <p14:creationId xmlns="" xmlns:p14="http://schemas.microsoft.com/office/powerpoint/2010/main" val="27454037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155575" y="0"/>
            <a:ext cx="11880850" cy="126876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타원 3"/>
          <p:cNvSpPr/>
          <p:nvPr/>
        </p:nvSpPr>
        <p:spPr>
          <a:xfrm>
            <a:off x="911424" y="656692"/>
            <a:ext cx="1224136" cy="12241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矩形 8"/>
          <p:cNvSpPr/>
          <p:nvPr/>
        </p:nvSpPr>
        <p:spPr>
          <a:xfrm>
            <a:off x="2526198" y="372454"/>
            <a:ext cx="8869295" cy="584775"/>
          </a:xfrm>
          <a:prstGeom prst="rect">
            <a:avLst/>
          </a:prstGeom>
        </p:spPr>
        <p:txBody>
          <a:bodyPr wrap="square">
            <a:spAutoFit/>
          </a:bodyPr>
          <a:lstStyle/>
          <a:p>
            <a:r>
              <a:rPr lang="en-US" altLang="ko-KR" sz="3200" dirty="0" smtClean="0">
                <a:solidFill>
                  <a:schemeClr val="bg1"/>
                </a:solidFill>
              </a:rPr>
              <a:t>Trends of Parliamentary Diplomacy (by type)</a:t>
            </a:r>
            <a:endParaRPr lang="zh-CN" altLang="en-US" sz="3200" dirty="0">
              <a:solidFill>
                <a:schemeClr val="bg1"/>
              </a:solidFill>
              <a:latin typeface="HY강B" pitchFamily="18" charset="-127"/>
              <a:cs typeface="Times New Roman" panose="02020603050405020304" pitchFamily="18" charset="0"/>
            </a:endParaRPr>
          </a:p>
        </p:txBody>
      </p:sp>
      <p:pic>
        <p:nvPicPr>
          <p:cNvPr id="11" name="Picture 2"/>
          <p:cNvPicPr>
            <a:picLocks noChangeAspect="1" noChangeArrowheads="1"/>
          </p:cNvPicPr>
          <p:nvPr/>
        </p:nvPicPr>
        <p:blipFill>
          <a:blip r:embed="rId3" cstate="print"/>
          <a:srcRect/>
          <a:stretch>
            <a:fillRect/>
          </a:stretch>
        </p:blipFill>
        <p:spPr bwMode="auto">
          <a:xfrm>
            <a:off x="0" y="6107502"/>
            <a:ext cx="854013" cy="750497"/>
          </a:xfrm>
          <a:prstGeom prst="rect">
            <a:avLst/>
          </a:prstGeom>
          <a:noFill/>
          <a:ln w="9525">
            <a:noFill/>
            <a:miter lim="800000"/>
            <a:headEnd/>
            <a:tailEnd/>
          </a:ln>
        </p:spPr>
      </p:pic>
      <p:sp>
        <p:nvSpPr>
          <p:cNvPr id="12" name="TextBox 11"/>
          <p:cNvSpPr txBox="1"/>
          <p:nvPr/>
        </p:nvSpPr>
        <p:spPr>
          <a:xfrm>
            <a:off x="1674976" y="6211180"/>
            <a:ext cx="8735091" cy="246221"/>
          </a:xfrm>
          <a:prstGeom prst="rect">
            <a:avLst/>
          </a:prstGeom>
          <a:noFill/>
        </p:spPr>
        <p:txBody>
          <a:bodyPr wrap="square" rtlCol="0">
            <a:spAutoFit/>
          </a:bodyPr>
          <a:lstStyle/>
          <a:p>
            <a:r>
              <a:rPr lang="en-US" altLang="ko-KR" sz="1000" dirty="0" smtClean="0"/>
              <a:t>Source: Information for Parliamentary Diplomacy(</a:t>
            </a:r>
            <a:r>
              <a:rPr lang="en-US" altLang="ko-KR" sz="1000" dirty="0" smtClean="0">
                <a:hlinkClick r:id="rId4"/>
              </a:rPr>
              <a:t>http://ipd.na.go.kr</a:t>
            </a:r>
            <a:r>
              <a:rPr lang="en-US" altLang="ko-KR" sz="1000" dirty="0" smtClean="0"/>
              <a:t>, access at Oct.25, 2019)</a:t>
            </a:r>
            <a:endParaRPr lang="ko-KR" altLang="en-US" dirty="0"/>
          </a:p>
        </p:txBody>
      </p:sp>
      <p:pic>
        <p:nvPicPr>
          <p:cNvPr id="1026" name="Picture 2"/>
          <p:cNvPicPr>
            <a:picLocks noChangeAspect="1" noChangeArrowheads="1"/>
          </p:cNvPicPr>
          <p:nvPr/>
        </p:nvPicPr>
        <p:blipFill>
          <a:blip r:embed="rId5" cstate="print"/>
          <a:srcRect/>
          <a:stretch>
            <a:fillRect/>
          </a:stretch>
        </p:blipFill>
        <p:spPr bwMode="auto">
          <a:xfrm>
            <a:off x="1675954" y="1538244"/>
            <a:ext cx="10040329" cy="4641524"/>
          </a:xfrm>
          <a:prstGeom prst="rect">
            <a:avLst/>
          </a:prstGeom>
          <a:noFill/>
          <a:ln w="9525">
            <a:noFill/>
            <a:miter lim="800000"/>
            <a:headEnd/>
            <a:tailEnd/>
          </a:ln>
        </p:spPr>
      </p:pic>
      <p:sp>
        <p:nvSpPr>
          <p:cNvPr id="10" name="타원 9"/>
          <p:cNvSpPr/>
          <p:nvPr/>
        </p:nvSpPr>
        <p:spPr>
          <a:xfrm rot="10800000" flipH="1" flipV="1">
            <a:off x="984607" y="721114"/>
            <a:ext cx="1080120" cy="108012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3800" dirty="0" smtClean="0">
                <a:solidFill>
                  <a:schemeClr val="tx1"/>
                </a:solidFill>
                <a:latin typeface="Impact" panose="020B0806030902050204" pitchFamily="34" charset="0"/>
              </a:rPr>
              <a:t>5</a:t>
            </a:r>
            <a:endParaRPr lang="ko-KR" altLang="en-US" sz="3800" dirty="0">
              <a:solidFill>
                <a:schemeClr val="tx1"/>
              </a:solidFill>
              <a:latin typeface="Impact" panose="020B0806030902050204" pitchFamily="34" charset="0"/>
            </a:endParaRPr>
          </a:p>
        </p:txBody>
      </p:sp>
    </p:spTree>
    <p:extLst>
      <p:ext uri="{BB962C8B-B14F-4D97-AF65-F5344CB8AC3E}">
        <p14:creationId xmlns="" xmlns:p14="http://schemas.microsoft.com/office/powerpoint/2010/main" val="27454037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7"/>
          <p:cNvSpPr txBox="1"/>
          <p:nvPr/>
        </p:nvSpPr>
        <p:spPr>
          <a:xfrm>
            <a:off x="179462" y="5221820"/>
            <a:ext cx="11818833" cy="707886"/>
          </a:xfrm>
          <a:prstGeom prst="rect">
            <a:avLst/>
          </a:prstGeom>
          <a:noFill/>
        </p:spPr>
        <p:txBody>
          <a:bodyPr wrap="square" rtlCol="0">
            <a:spAutoFit/>
          </a:bodyPr>
          <a:lstStyle/>
          <a:p>
            <a:r>
              <a:rPr lang="en-US" altLang="zh-CN" sz="4000" dirty="0" smtClean="0">
                <a:effectLst>
                  <a:outerShdw blurRad="50800" dist="38100" algn="tr" rotWithShape="0">
                    <a:prstClr val="black">
                      <a:alpha val="40000"/>
                    </a:prstClr>
                  </a:outerShdw>
                </a:effectLst>
                <a:latin typeface="KoPub돋움체 Medium" pitchFamily="2" charset="-127"/>
                <a:ea typeface="KoPub돋움체 Medium" pitchFamily="2" charset="-127"/>
              </a:rPr>
              <a:t>Ⅲ. </a:t>
            </a:r>
            <a:r>
              <a:rPr lang="en-US" altLang="ko-KR" sz="4000" dirty="0" smtClean="0">
                <a:effectLst>
                  <a:outerShdw blurRad="50800" dist="38100" algn="tr" rotWithShape="0">
                    <a:prstClr val="black">
                      <a:alpha val="40000"/>
                    </a:prstClr>
                  </a:outerShdw>
                </a:effectLst>
                <a:latin typeface="KoPub돋움체 Medium" pitchFamily="2" charset="-127"/>
                <a:ea typeface="KoPub돋움체 Medium" pitchFamily="2" charset="-127"/>
              </a:rPr>
              <a:t>The Current </a:t>
            </a:r>
            <a:r>
              <a:rPr lang="en-US" altLang="ko-KR" sz="4000" dirty="0" smtClean="0">
                <a:effectLst>
                  <a:outerShdw blurRad="50800" dist="38100" algn="tr" rotWithShape="0">
                    <a:prstClr val="black">
                      <a:alpha val="40000"/>
                    </a:prstClr>
                  </a:outerShdw>
                </a:effectLst>
                <a:latin typeface="KoPub돋움체 Medium" pitchFamily="2" charset="-127"/>
                <a:ea typeface="KoPub돋움체 Medium" pitchFamily="2" charset="-127"/>
              </a:rPr>
              <a:t>Status of Parliamentary Diplomacy</a:t>
            </a:r>
          </a:p>
        </p:txBody>
      </p:sp>
      <p:sp>
        <p:nvSpPr>
          <p:cNvPr id="16" name="타원 15"/>
          <p:cNvSpPr/>
          <p:nvPr/>
        </p:nvSpPr>
        <p:spPr>
          <a:xfrm>
            <a:off x="7629237" y="836943"/>
            <a:ext cx="2004291" cy="2004291"/>
          </a:xfrm>
          <a:prstGeom prst="ellipse">
            <a:avLst/>
          </a:prstGeom>
          <a:solidFill>
            <a:schemeClr val="accent5">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타원 18"/>
          <p:cNvSpPr/>
          <p:nvPr/>
        </p:nvSpPr>
        <p:spPr>
          <a:xfrm>
            <a:off x="9904041" y="191617"/>
            <a:ext cx="902965" cy="902965"/>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타원 19"/>
          <p:cNvSpPr/>
          <p:nvPr/>
        </p:nvSpPr>
        <p:spPr>
          <a:xfrm>
            <a:off x="9855730" y="1335770"/>
            <a:ext cx="1559886" cy="1559886"/>
          </a:xfrm>
          <a:prstGeom prst="ellipse">
            <a:avLst/>
          </a:prstGeom>
          <a:solidFill>
            <a:schemeClr val="accent5">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6" name="타원 25"/>
          <p:cNvSpPr/>
          <p:nvPr/>
        </p:nvSpPr>
        <p:spPr>
          <a:xfrm>
            <a:off x="9376180" y="3068930"/>
            <a:ext cx="959099" cy="959099"/>
          </a:xfrm>
          <a:prstGeom prst="ellipse">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7" name="타원 26"/>
          <p:cNvSpPr/>
          <p:nvPr/>
        </p:nvSpPr>
        <p:spPr>
          <a:xfrm>
            <a:off x="11067079" y="376671"/>
            <a:ext cx="959099" cy="959099"/>
          </a:xfrm>
          <a:prstGeom prst="ellipse">
            <a:avLst/>
          </a:prstGeom>
          <a:solidFill>
            <a:schemeClr val="accent5">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8" name="타원 27"/>
          <p:cNvSpPr/>
          <p:nvPr/>
        </p:nvSpPr>
        <p:spPr>
          <a:xfrm>
            <a:off x="11541012" y="2542458"/>
            <a:ext cx="439514" cy="439514"/>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타원 28"/>
          <p:cNvSpPr/>
          <p:nvPr/>
        </p:nvSpPr>
        <p:spPr>
          <a:xfrm>
            <a:off x="8900344" y="180487"/>
            <a:ext cx="475836" cy="475836"/>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1" name="Picture 2"/>
          <p:cNvPicPr>
            <a:picLocks noChangeAspect="1" noChangeArrowheads="1"/>
          </p:cNvPicPr>
          <p:nvPr/>
        </p:nvPicPr>
        <p:blipFill>
          <a:blip r:embed="rId3" cstate="print"/>
          <a:srcRect/>
          <a:stretch>
            <a:fillRect/>
          </a:stretch>
        </p:blipFill>
        <p:spPr bwMode="auto">
          <a:xfrm>
            <a:off x="0" y="1"/>
            <a:ext cx="3184989" cy="798952"/>
          </a:xfrm>
          <a:prstGeom prst="rect">
            <a:avLst/>
          </a:prstGeom>
          <a:noFill/>
          <a:ln w="9525">
            <a:noFill/>
            <a:miter lim="800000"/>
            <a:headEnd/>
            <a:tailEnd/>
          </a:ln>
        </p:spPr>
      </p:pic>
    </p:spTree>
    <p:extLst>
      <p:ext uri="{BB962C8B-B14F-4D97-AF65-F5344CB8AC3E}">
        <p14:creationId xmlns="" xmlns:p14="http://schemas.microsoft.com/office/powerpoint/2010/main" val="3066558148"/>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타원 15"/>
          <p:cNvSpPr/>
          <p:nvPr/>
        </p:nvSpPr>
        <p:spPr>
          <a:xfrm>
            <a:off x="8704053" y="2631057"/>
            <a:ext cx="2467154" cy="1578634"/>
          </a:xfrm>
          <a:prstGeom prst="ellipse">
            <a:avLst/>
          </a:prstGeom>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ko-KR" altLang="en-US"/>
          </a:p>
        </p:txBody>
      </p:sp>
      <p:sp>
        <p:nvSpPr>
          <p:cNvPr id="3" name="직사각형 2"/>
          <p:cNvSpPr/>
          <p:nvPr/>
        </p:nvSpPr>
        <p:spPr>
          <a:xfrm>
            <a:off x="155575" y="0"/>
            <a:ext cx="11880850" cy="126876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4" name="타원 3"/>
          <p:cNvSpPr/>
          <p:nvPr/>
        </p:nvSpPr>
        <p:spPr>
          <a:xfrm>
            <a:off x="911424" y="656692"/>
            <a:ext cx="1224136" cy="12241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10" name="타원 9"/>
          <p:cNvSpPr/>
          <p:nvPr/>
        </p:nvSpPr>
        <p:spPr>
          <a:xfrm rot="10800000" flipH="1" flipV="1">
            <a:off x="984607" y="721114"/>
            <a:ext cx="1080120" cy="108012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ko-KR" sz="3400" dirty="0" smtClean="0">
                <a:solidFill>
                  <a:schemeClr val="tx1"/>
                </a:solidFill>
                <a:latin typeface="Impact"/>
              </a:rPr>
              <a:t>6</a:t>
            </a:r>
            <a:endParaRPr lang="ko-KR" altLang="en-US" sz="3400" dirty="0">
              <a:solidFill>
                <a:schemeClr val="tx1"/>
              </a:solidFill>
              <a:latin typeface="Impact"/>
            </a:endParaRPr>
          </a:p>
        </p:txBody>
      </p:sp>
      <p:sp>
        <p:nvSpPr>
          <p:cNvPr id="9" name="矩形 8"/>
          <p:cNvSpPr/>
          <p:nvPr/>
        </p:nvSpPr>
        <p:spPr>
          <a:xfrm>
            <a:off x="2387789" y="399109"/>
            <a:ext cx="9042211" cy="584775"/>
          </a:xfrm>
          <a:prstGeom prst="rect">
            <a:avLst/>
          </a:prstGeom>
        </p:spPr>
        <p:txBody>
          <a:bodyPr wrap="square">
            <a:spAutoFit/>
          </a:bodyPr>
          <a:lstStyle/>
          <a:p>
            <a:r>
              <a:rPr lang="en-US" altLang="ko-KR" sz="3200" dirty="0" smtClean="0">
                <a:solidFill>
                  <a:schemeClr val="bg1"/>
                </a:solidFill>
              </a:rPr>
              <a:t>The Current Status of Parliamentary </a:t>
            </a:r>
            <a:r>
              <a:rPr lang="en-US" altLang="ko-KR" sz="3200" dirty="0" smtClean="0">
                <a:solidFill>
                  <a:schemeClr val="bg1"/>
                </a:solidFill>
              </a:rPr>
              <a:t>Diplomacy</a:t>
            </a:r>
            <a:endParaRPr lang="zh-CN" altLang="en-US" sz="3200" dirty="0">
              <a:solidFill>
                <a:schemeClr val="bg1"/>
              </a:solidFill>
              <a:latin typeface="HY강B" pitchFamily="18" charset="-127"/>
              <a:cs typeface="Times New Roman" panose="02020603050405020304" pitchFamily="18" charset="0"/>
            </a:endParaRPr>
          </a:p>
        </p:txBody>
      </p:sp>
      <p:pic>
        <p:nvPicPr>
          <p:cNvPr id="11" name="Picture 2"/>
          <p:cNvPicPr>
            <a:picLocks noChangeAspect="1" noChangeArrowheads="1"/>
          </p:cNvPicPr>
          <p:nvPr/>
        </p:nvPicPr>
        <p:blipFill>
          <a:blip r:embed="rId3" cstate="print"/>
          <a:srcRect/>
          <a:stretch>
            <a:fillRect/>
          </a:stretch>
        </p:blipFill>
        <p:spPr bwMode="auto">
          <a:xfrm>
            <a:off x="0" y="6107502"/>
            <a:ext cx="854013" cy="750497"/>
          </a:xfrm>
          <a:prstGeom prst="rect">
            <a:avLst/>
          </a:prstGeom>
          <a:noFill/>
          <a:ln w="9525">
            <a:noFill/>
            <a:miter lim="800000"/>
            <a:headEnd/>
            <a:tailEnd/>
          </a:ln>
        </p:spPr>
      </p:pic>
      <p:graphicFrame>
        <p:nvGraphicFramePr>
          <p:cNvPr id="12" name="다이어그램 11"/>
          <p:cNvGraphicFramePr/>
          <p:nvPr>
            <p:extLst>
              <p:ext uri="{D42A27DB-BD31-4B8C-83A1-F6EECF244321}">
                <p14:modId xmlns="" xmlns:p14="http://schemas.microsoft.com/office/powerpoint/2010/main" val="1335331645"/>
              </p:ext>
            </p:extLst>
          </p:nvPr>
        </p:nvGraphicFramePr>
        <p:xfrm>
          <a:off x="552091" y="1656272"/>
          <a:ext cx="9773728" cy="47149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cxnSp>
        <p:nvCxnSpPr>
          <p:cNvPr id="14" name="구부러진 연결선 13"/>
          <p:cNvCxnSpPr/>
          <p:nvPr/>
        </p:nvCxnSpPr>
        <p:spPr>
          <a:xfrm flipV="1">
            <a:off x="7332453" y="3519577"/>
            <a:ext cx="1311215" cy="595223"/>
          </a:xfrm>
          <a:prstGeom prst="curvedConnector3">
            <a:avLst>
              <a:gd name="adj1" fmla="val 50000"/>
            </a:avLst>
          </a:prstGeom>
          <a:ln w="38100">
            <a:tailEnd type="arrow"/>
          </a:ln>
        </p:spPr>
        <p:style>
          <a:lnRef idx="2">
            <a:schemeClr val="accent2"/>
          </a:lnRef>
          <a:fillRef idx="0">
            <a:schemeClr val="accent2"/>
          </a:fillRef>
          <a:effectRef idx="1">
            <a:schemeClr val="accent2"/>
          </a:effectRef>
          <a:fontRef idx="minor">
            <a:schemeClr val="tx1"/>
          </a:fontRef>
        </p:style>
      </p:cxnSp>
      <p:sp>
        <p:nvSpPr>
          <p:cNvPr id="15" name="TextBox 14"/>
          <p:cNvSpPr txBox="1"/>
          <p:nvPr/>
        </p:nvSpPr>
        <p:spPr>
          <a:xfrm>
            <a:off x="8798943" y="2838090"/>
            <a:ext cx="2242868" cy="1200329"/>
          </a:xfrm>
          <a:prstGeom prst="rect">
            <a:avLst/>
          </a:prstGeom>
          <a:noFill/>
        </p:spPr>
        <p:txBody>
          <a:bodyPr wrap="square" rtlCol="0">
            <a:spAutoFit/>
          </a:bodyPr>
          <a:lstStyle/>
          <a:p>
            <a:pPr algn="ctr"/>
            <a:r>
              <a:rPr lang="en-US" altLang="ko-KR" dirty="0" smtClean="0"/>
              <a:t>The Role of </a:t>
            </a:r>
          </a:p>
          <a:p>
            <a:pPr algn="ctr"/>
            <a:r>
              <a:rPr lang="en-US" altLang="ko-KR" dirty="0" smtClean="0"/>
              <a:t>NARS in Parliamentary Diplomacy</a:t>
            </a:r>
            <a:endParaRPr lang="ko-KR" alt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155575" y="0"/>
            <a:ext cx="11880850" cy="126876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4" name="타원 3"/>
          <p:cNvSpPr/>
          <p:nvPr/>
        </p:nvSpPr>
        <p:spPr>
          <a:xfrm>
            <a:off x="911424" y="656692"/>
            <a:ext cx="1224136" cy="12241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10" name="타원 9"/>
          <p:cNvSpPr/>
          <p:nvPr/>
        </p:nvSpPr>
        <p:spPr>
          <a:xfrm rot="10800000" flipH="1" flipV="1">
            <a:off x="984607" y="721114"/>
            <a:ext cx="1080120" cy="108012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ko-KR" sz="3400" dirty="0" smtClean="0">
                <a:solidFill>
                  <a:schemeClr val="tx1"/>
                </a:solidFill>
                <a:latin typeface="Impact"/>
              </a:rPr>
              <a:t>7</a:t>
            </a:r>
            <a:endParaRPr lang="ko-KR" altLang="en-US" sz="3400" dirty="0">
              <a:solidFill>
                <a:schemeClr val="tx1"/>
              </a:solidFill>
              <a:latin typeface="Impact"/>
            </a:endParaRPr>
          </a:p>
        </p:txBody>
      </p:sp>
      <p:sp>
        <p:nvSpPr>
          <p:cNvPr id="9" name="矩形 8"/>
          <p:cNvSpPr/>
          <p:nvPr/>
        </p:nvSpPr>
        <p:spPr>
          <a:xfrm>
            <a:off x="2387789" y="399109"/>
            <a:ext cx="9042211" cy="584775"/>
          </a:xfrm>
          <a:prstGeom prst="rect">
            <a:avLst/>
          </a:prstGeom>
        </p:spPr>
        <p:txBody>
          <a:bodyPr wrap="square">
            <a:spAutoFit/>
          </a:bodyPr>
          <a:lstStyle/>
          <a:p>
            <a:r>
              <a:rPr lang="en-US" altLang="ko-KR" sz="3200" dirty="0" smtClean="0">
                <a:solidFill>
                  <a:schemeClr val="bg1"/>
                </a:solidFill>
              </a:rPr>
              <a:t>Parliamentary Diplomacy Forum </a:t>
            </a:r>
            <a:endParaRPr lang="zh-CN" altLang="en-US" sz="3200" dirty="0">
              <a:solidFill>
                <a:schemeClr val="bg1"/>
              </a:solidFill>
              <a:latin typeface="HY강B" pitchFamily="18" charset="-127"/>
              <a:cs typeface="Times New Roman" panose="02020603050405020304" pitchFamily="18" charset="0"/>
            </a:endParaRPr>
          </a:p>
        </p:txBody>
      </p:sp>
      <p:pic>
        <p:nvPicPr>
          <p:cNvPr id="11" name="Picture 2"/>
          <p:cNvPicPr>
            <a:picLocks noChangeAspect="1" noChangeArrowheads="1"/>
          </p:cNvPicPr>
          <p:nvPr/>
        </p:nvPicPr>
        <p:blipFill>
          <a:blip r:embed="rId3" cstate="print"/>
          <a:srcRect/>
          <a:stretch>
            <a:fillRect/>
          </a:stretch>
        </p:blipFill>
        <p:spPr bwMode="auto">
          <a:xfrm>
            <a:off x="0" y="6107502"/>
            <a:ext cx="854013" cy="750497"/>
          </a:xfrm>
          <a:prstGeom prst="rect">
            <a:avLst/>
          </a:prstGeom>
          <a:noFill/>
          <a:ln w="9525">
            <a:noFill/>
            <a:miter lim="800000"/>
            <a:headEnd/>
            <a:tailEnd/>
          </a:ln>
        </p:spPr>
      </p:pic>
      <p:sp>
        <p:nvSpPr>
          <p:cNvPr id="15" name="모서리가 둥근 직사각형 14"/>
          <p:cNvSpPr/>
          <p:nvPr/>
        </p:nvSpPr>
        <p:spPr>
          <a:xfrm>
            <a:off x="2260766" y="2486826"/>
            <a:ext cx="8515482" cy="1486969"/>
          </a:xfrm>
          <a:prstGeom prst="roundRect">
            <a:avLst/>
          </a:prstGeom>
          <a:ln w="28575">
            <a:solidFill>
              <a:srgbClr val="FF0000"/>
            </a:solidFill>
          </a:ln>
        </p:spPr>
        <p:style>
          <a:lnRef idx="2">
            <a:schemeClr val="accent5"/>
          </a:lnRef>
          <a:fillRef idx="1">
            <a:schemeClr val="lt1"/>
          </a:fillRef>
          <a:effectRef idx="0">
            <a:schemeClr val="accent5"/>
          </a:effectRef>
          <a:fontRef idx="minor">
            <a:schemeClr val="dk1"/>
          </a:fontRef>
        </p:style>
        <p:txBody>
          <a:bodyPr rtlCol="0" anchor="ctr"/>
          <a:lstStyle/>
          <a:p>
            <a:pPr>
              <a:lnSpc>
                <a:spcPct val="150000"/>
              </a:lnSpc>
            </a:pPr>
            <a:endParaRPr lang="en-US" altLang="ko-KR" dirty="0" smtClean="0">
              <a:solidFill>
                <a:schemeClr val="tx1"/>
              </a:solidFill>
            </a:endParaRPr>
          </a:p>
        </p:txBody>
      </p:sp>
      <p:sp>
        <p:nvSpPr>
          <p:cNvPr id="12" name="TextBox 11"/>
          <p:cNvSpPr txBox="1"/>
          <p:nvPr/>
        </p:nvSpPr>
        <p:spPr>
          <a:xfrm>
            <a:off x="2486826" y="2646354"/>
            <a:ext cx="8315058" cy="1138773"/>
          </a:xfrm>
          <a:prstGeom prst="rect">
            <a:avLst/>
          </a:prstGeom>
          <a:noFill/>
        </p:spPr>
        <p:txBody>
          <a:bodyPr wrap="square" rtlCol="0">
            <a:spAutoFit/>
          </a:bodyPr>
          <a:lstStyle/>
          <a:p>
            <a:r>
              <a:rPr lang="en-US" altLang="ko-KR" sz="1700" dirty="0" smtClean="0"/>
              <a:t>The</a:t>
            </a:r>
            <a:r>
              <a:rPr lang="en-US" altLang="ko-KR" sz="1700" b="1" i="1" dirty="0" smtClean="0"/>
              <a:t> </a:t>
            </a:r>
            <a:r>
              <a:rPr lang="en-US" altLang="ko-KR" sz="1700" b="1" i="1" dirty="0" smtClean="0">
                <a:solidFill>
                  <a:srgbClr val="0000FF"/>
                </a:solidFill>
              </a:rPr>
              <a:t>Parliamentary Diplomacy Forum </a:t>
            </a:r>
            <a:r>
              <a:rPr lang="en-US" altLang="ko-KR" sz="1700" dirty="0" smtClean="0"/>
              <a:t>consists of key groups of senior members of the South Korean National Assembly who seek to resolve diplomatic issues facing South Korea by communicating with their counterparts and carrying out networking and public diplomacy activities.</a:t>
            </a:r>
            <a:endParaRPr lang="ko-KR" altLang="en-US" sz="1700" dirty="0"/>
          </a:p>
        </p:txBody>
      </p:sp>
      <p:sp>
        <p:nvSpPr>
          <p:cNvPr id="13" name="TextBox 12"/>
          <p:cNvSpPr txBox="1"/>
          <p:nvPr/>
        </p:nvSpPr>
        <p:spPr>
          <a:xfrm>
            <a:off x="2572285" y="4101982"/>
            <a:ext cx="8391970" cy="2116285"/>
          </a:xfrm>
          <a:prstGeom prst="rect">
            <a:avLst/>
          </a:prstGeom>
          <a:noFill/>
        </p:spPr>
        <p:txBody>
          <a:bodyPr wrap="square" rtlCol="0">
            <a:spAutoFit/>
          </a:bodyPr>
          <a:lstStyle/>
          <a:p>
            <a:pPr>
              <a:lnSpc>
                <a:spcPct val="150000"/>
              </a:lnSpc>
            </a:pPr>
            <a:r>
              <a:rPr lang="en-US" altLang="ko-KR" dirty="0" smtClean="0"/>
              <a:t>• 12 Countries or Regions Worldwide</a:t>
            </a:r>
          </a:p>
          <a:p>
            <a:pPr>
              <a:lnSpc>
                <a:spcPct val="150000"/>
              </a:lnSpc>
            </a:pPr>
            <a:r>
              <a:rPr lang="en-US" altLang="ko-KR" dirty="0" smtClean="0"/>
              <a:t>• Chair Persons (multi-term senior members)</a:t>
            </a:r>
          </a:p>
          <a:p>
            <a:pPr>
              <a:lnSpc>
                <a:spcPct val="150000"/>
              </a:lnSpc>
            </a:pPr>
            <a:r>
              <a:rPr lang="en-US" altLang="ko-KR" dirty="0" smtClean="0"/>
              <a:t>• All 300 Members of Parliament belong to the Forum</a:t>
            </a:r>
          </a:p>
          <a:p>
            <a:pPr>
              <a:lnSpc>
                <a:spcPct val="150000"/>
              </a:lnSpc>
            </a:pPr>
            <a:r>
              <a:rPr lang="en-US" altLang="ko-KR" b="1" dirty="0" smtClean="0">
                <a:solidFill>
                  <a:srgbClr val="0000FF"/>
                </a:solidFill>
              </a:rPr>
              <a:t>• A Forum Advisory Group </a:t>
            </a:r>
            <a:r>
              <a:rPr lang="en-US" altLang="ko-KR" dirty="0" smtClean="0"/>
              <a:t>(with expertise in the country or region)</a:t>
            </a:r>
          </a:p>
          <a:p>
            <a:pPr>
              <a:lnSpc>
                <a:spcPct val="150000"/>
              </a:lnSpc>
            </a:pPr>
            <a:r>
              <a:rPr lang="en-US" altLang="ko-KR" dirty="0" smtClean="0"/>
              <a:t>• </a:t>
            </a:r>
            <a:r>
              <a:rPr lang="en-US" altLang="ko-KR" b="1" dirty="0" smtClean="0">
                <a:solidFill>
                  <a:srgbClr val="0000FF"/>
                </a:solidFill>
              </a:rPr>
              <a:t>NARS’</a:t>
            </a:r>
            <a:r>
              <a:rPr lang="en-US" altLang="ko-KR" dirty="0" smtClean="0">
                <a:solidFill>
                  <a:srgbClr val="0000FF"/>
                </a:solidFill>
              </a:rPr>
              <a:t> Support </a:t>
            </a:r>
            <a:r>
              <a:rPr lang="en-US" altLang="ko-KR" dirty="0" smtClean="0"/>
              <a:t>for Parliamentary Diplomacy</a:t>
            </a:r>
            <a:endParaRPr lang="ko-KR" altLang="en-US" dirty="0"/>
          </a:p>
        </p:txBody>
      </p:sp>
      <p:sp>
        <p:nvSpPr>
          <p:cNvPr id="14" name="직사각형 13"/>
          <p:cNvSpPr/>
          <p:nvPr/>
        </p:nvSpPr>
        <p:spPr>
          <a:xfrm>
            <a:off x="3278735" y="1420546"/>
            <a:ext cx="6096000" cy="869790"/>
          </a:xfrm>
          <a:prstGeom prst="rect">
            <a:avLst/>
          </a:prstGeom>
        </p:spPr>
        <p:txBody>
          <a:bodyPr>
            <a:spAutoFit/>
          </a:bodyPr>
          <a:lstStyle/>
          <a:p>
            <a:pPr>
              <a:lnSpc>
                <a:spcPct val="150000"/>
              </a:lnSpc>
            </a:pPr>
            <a:r>
              <a:rPr lang="ko-KR" altLang="en-US" b="1" i="1" dirty="0" smtClean="0"/>
              <a:t>외교입국</a:t>
            </a:r>
            <a:r>
              <a:rPr lang="ko-KR" altLang="en-US" dirty="0" smtClean="0"/>
              <a:t> </a:t>
            </a:r>
            <a:r>
              <a:rPr lang="en-US" altLang="ko-KR" dirty="0" smtClean="0"/>
              <a:t>(“Strengthen the Country through Diplomacy”)</a:t>
            </a:r>
          </a:p>
          <a:p>
            <a:pPr>
              <a:lnSpc>
                <a:spcPct val="150000"/>
              </a:lnSpc>
            </a:pPr>
            <a:r>
              <a:rPr lang="en-US" altLang="ko-KR" dirty="0" smtClean="0"/>
              <a:t>- Advisory Committee for Parliamentary Diplomacy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155575" y="0"/>
            <a:ext cx="11880850" cy="101791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4" name="타원 3"/>
          <p:cNvSpPr/>
          <p:nvPr/>
        </p:nvSpPr>
        <p:spPr>
          <a:xfrm>
            <a:off x="911424" y="656692"/>
            <a:ext cx="1224136" cy="12241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10" name="타원 9"/>
          <p:cNvSpPr/>
          <p:nvPr/>
        </p:nvSpPr>
        <p:spPr>
          <a:xfrm rot="10800000" flipH="1" flipV="1">
            <a:off x="984607" y="721114"/>
            <a:ext cx="1080120" cy="1097412"/>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ko-KR" sz="3400" dirty="0" smtClean="0">
                <a:solidFill>
                  <a:schemeClr val="tx1"/>
                </a:solidFill>
                <a:latin typeface="Impact"/>
              </a:rPr>
              <a:t>8</a:t>
            </a:r>
            <a:endParaRPr lang="ko-KR" altLang="en-US" sz="3400" dirty="0">
              <a:solidFill>
                <a:schemeClr val="tx1"/>
              </a:solidFill>
              <a:latin typeface="Impact"/>
            </a:endParaRPr>
          </a:p>
        </p:txBody>
      </p:sp>
      <p:sp>
        <p:nvSpPr>
          <p:cNvPr id="11" name="矩形 8"/>
          <p:cNvSpPr/>
          <p:nvPr/>
        </p:nvSpPr>
        <p:spPr>
          <a:xfrm>
            <a:off x="2577570" y="269713"/>
            <a:ext cx="9042211" cy="584775"/>
          </a:xfrm>
          <a:prstGeom prst="rect">
            <a:avLst/>
          </a:prstGeom>
        </p:spPr>
        <p:txBody>
          <a:bodyPr wrap="square">
            <a:spAutoFit/>
          </a:bodyPr>
          <a:lstStyle/>
          <a:p>
            <a:r>
              <a:rPr lang="en-US" altLang="ko-KR" sz="3200" dirty="0" smtClean="0">
                <a:solidFill>
                  <a:schemeClr val="bg1"/>
                </a:solidFill>
              </a:rPr>
              <a:t>Parliamentary </a:t>
            </a:r>
            <a:r>
              <a:rPr lang="en-US" altLang="ko-KR" sz="3200" dirty="0" smtClean="0">
                <a:solidFill>
                  <a:schemeClr val="bg1"/>
                </a:solidFill>
              </a:rPr>
              <a:t>Diplomacy Forum</a:t>
            </a:r>
            <a:endParaRPr lang="zh-CN" altLang="en-US" sz="3200" dirty="0">
              <a:solidFill>
                <a:schemeClr val="bg1"/>
              </a:solidFill>
              <a:latin typeface="HY강B" pitchFamily="18" charset="-127"/>
              <a:cs typeface="Times New Roman" panose="02020603050405020304" pitchFamily="18" charset="0"/>
            </a:endParaRPr>
          </a:p>
        </p:txBody>
      </p:sp>
      <p:pic>
        <p:nvPicPr>
          <p:cNvPr id="1026" name="Picture 2"/>
          <p:cNvPicPr>
            <a:picLocks noChangeAspect="1" noChangeArrowheads="1"/>
          </p:cNvPicPr>
          <p:nvPr/>
        </p:nvPicPr>
        <p:blipFill>
          <a:blip r:embed="rId3" cstate="print"/>
          <a:srcRect/>
          <a:stretch>
            <a:fillRect/>
          </a:stretch>
        </p:blipFill>
        <p:spPr bwMode="auto">
          <a:xfrm>
            <a:off x="2157054" y="1181819"/>
            <a:ext cx="9497232" cy="5529532"/>
          </a:xfrm>
          <a:prstGeom prst="rect">
            <a:avLst/>
          </a:prstGeom>
          <a:noFill/>
          <a:ln w="9525">
            <a:noFill/>
            <a:miter lim="800000"/>
            <a:headEnd/>
            <a:tailEnd/>
          </a:ln>
        </p:spPr>
      </p:pic>
      <p:pic>
        <p:nvPicPr>
          <p:cNvPr id="12" name="Picture 2"/>
          <p:cNvPicPr>
            <a:picLocks noChangeAspect="1" noChangeArrowheads="1"/>
          </p:cNvPicPr>
          <p:nvPr/>
        </p:nvPicPr>
        <p:blipFill>
          <a:blip r:embed="rId4" cstate="print"/>
          <a:srcRect/>
          <a:stretch>
            <a:fillRect/>
          </a:stretch>
        </p:blipFill>
        <p:spPr bwMode="auto">
          <a:xfrm>
            <a:off x="0" y="6107502"/>
            <a:ext cx="854013" cy="750497"/>
          </a:xfrm>
          <a:prstGeom prst="rect">
            <a:avLst/>
          </a:prstGeom>
          <a:noFill/>
          <a:ln w="9525">
            <a:noFill/>
            <a:miter lim="800000"/>
            <a:headEnd/>
            <a:tailEnd/>
          </a:ln>
        </p:spPr>
      </p:pic>
      <p:sp>
        <p:nvSpPr>
          <p:cNvPr id="14" name="직사각형 13"/>
          <p:cNvSpPr/>
          <p:nvPr/>
        </p:nvSpPr>
        <p:spPr>
          <a:xfrm>
            <a:off x="2475781" y="1268083"/>
            <a:ext cx="1052424" cy="293297"/>
          </a:xfrm>
          <a:prstGeom prst="rect">
            <a:avLst/>
          </a:prstGeom>
          <a:solidFill>
            <a:srgbClr val="EAB2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US" altLang="ko-KR" sz="900" dirty="0" smtClean="0"/>
              <a:t>UK· </a:t>
            </a:r>
          </a:p>
          <a:p>
            <a:pPr algn="ctr"/>
            <a:r>
              <a:rPr lang="en-US" altLang="ko-KR" sz="900" dirty="0" smtClean="0"/>
              <a:t>Commonwealth</a:t>
            </a:r>
            <a:endParaRPr lang="ko-KR" altLang="en-US" sz="900" dirty="0"/>
          </a:p>
        </p:txBody>
      </p:sp>
      <p:sp>
        <p:nvSpPr>
          <p:cNvPr id="15" name="직사각형 14"/>
          <p:cNvSpPr/>
          <p:nvPr/>
        </p:nvSpPr>
        <p:spPr>
          <a:xfrm>
            <a:off x="3758241" y="1268083"/>
            <a:ext cx="831012" cy="290421"/>
          </a:xfrm>
          <a:prstGeom prst="rect">
            <a:avLst/>
          </a:prstGeom>
          <a:solidFill>
            <a:srgbClr val="EB6C5F"/>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ko-KR" sz="1000" dirty="0" smtClean="0"/>
              <a:t>EU</a:t>
            </a:r>
            <a:endParaRPr lang="ko-KR" altLang="en-US" sz="1000" dirty="0"/>
          </a:p>
        </p:txBody>
      </p:sp>
      <p:sp>
        <p:nvSpPr>
          <p:cNvPr id="16" name="직사각형 15"/>
          <p:cNvSpPr/>
          <p:nvPr/>
        </p:nvSpPr>
        <p:spPr>
          <a:xfrm>
            <a:off x="5057954" y="1259458"/>
            <a:ext cx="920152" cy="296172"/>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altLang="ko-KR" sz="1000" dirty="0" smtClean="0"/>
              <a:t>South Asia</a:t>
            </a:r>
            <a:endParaRPr lang="ko-KR" altLang="en-US" sz="1000" dirty="0"/>
          </a:p>
        </p:txBody>
      </p:sp>
      <p:sp>
        <p:nvSpPr>
          <p:cNvPr id="17" name="직사각형 16"/>
          <p:cNvSpPr/>
          <p:nvPr/>
        </p:nvSpPr>
        <p:spPr>
          <a:xfrm>
            <a:off x="6357669" y="1276709"/>
            <a:ext cx="1268082" cy="273169"/>
          </a:xfrm>
          <a:prstGeom prst="rect">
            <a:avLst/>
          </a:prstGeom>
          <a:solidFill>
            <a:srgbClr val="00B05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US" altLang="ko-KR" sz="1000" dirty="0" smtClean="0"/>
              <a:t>Russia· CIS</a:t>
            </a:r>
            <a:endParaRPr lang="ko-KR" altLang="en-US" sz="1000" dirty="0"/>
          </a:p>
        </p:txBody>
      </p:sp>
      <p:sp>
        <p:nvSpPr>
          <p:cNvPr id="18" name="직사각형 17"/>
          <p:cNvSpPr/>
          <p:nvPr/>
        </p:nvSpPr>
        <p:spPr>
          <a:xfrm>
            <a:off x="7818406" y="1199072"/>
            <a:ext cx="902899" cy="278919"/>
          </a:xfrm>
          <a:prstGeom prst="rect">
            <a:avLst/>
          </a:prstGeom>
          <a:solidFill>
            <a:srgbClr val="3366F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US" altLang="ko-KR" sz="1000" dirty="0" smtClean="0"/>
              <a:t>North Korea</a:t>
            </a:r>
            <a:endParaRPr lang="ko-KR" altLang="en-US" sz="1000" dirty="0"/>
          </a:p>
        </p:txBody>
      </p:sp>
      <p:sp>
        <p:nvSpPr>
          <p:cNvPr id="19" name="직사각형 18"/>
          <p:cNvSpPr/>
          <p:nvPr/>
        </p:nvSpPr>
        <p:spPr>
          <a:xfrm>
            <a:off x="9083613" y="1204823"/>
            <a:ext cx="902899" cy="253041"/>
          </a:xfrm>
          <a:prstGeom prst="rect">
            <a:avLst/>
          </a:prstGeom>
          <a:solidFill>
            <a:srgbClr val="FF0000"/>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US" altLang="ko-KR" sz="1000" dirty="0" smtClean="0"/>
              <a:t>Japan</a:t>
            </a:r>
            <a:endParaRPr lang="ko-KR" altLang="en-US" sz="1000" dirty="0"/>
          </a:p>
        </p:txBody>
      </p:sp>
      <p:sp>
        <p:nvSpPr>
          <p:cNvPr id="20" name="직사각형 19"/>
          <p:cNvSpPr/>
          <p:nvPr/>
        </p:nvSpPr>
        <p:spPr>
          <a:xfrm>
            <a:off x="10400579" y="1210574"/>
            <a:ext cx="902899" cy="253041"/>
          </a:xfrm>
          <a:prstGeom prst="rect">
            <a:avLst/>
          </a:prstGeom>
          <a:solidFill>
            <a:srgbClr val="7030A0"/>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US" altLang="ko-KR" sz="1000" dirty="0" smtClean="0"/>
              <a:t>USA</a:t>
            </a:r>
            <a:endParaRPr lang="ko-KR" altLang="en-US" sz="1000" dirty="0"/>
          </a:p>
        </p:txBody>
      </p:sp>
      <p:sp>
        <p:nvSpPr>
          <p:cNvPr id="21" name="직사각형 20"/>
          <p:cNvSpPr/>
          <p:nvPr/>
        </p:nvSpPr>
        <p:spPr>
          <a:xfrm>
            <a:off x="2490158" y="5400135"/>
            <a:ext cx="1296837" cy="238663"/>
          </a:xfrm>
          <a:prstGeom prst="rect">
            <a:avLst/>
          </a:prstGeom>
          <a:solidFill>
            <a:srgbClr val="FF6699"/>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US" altLang="ko-KR" sz="1000" dirty="0" smtClean="0"/>
              <a:t>Africa </a:t>
            </a:r>
            <a:endParaRPr lang="ko-KR" altLang="en-US" sz="1000" dirty="0"/>
          </a:p>
        </p:txBody>
      </p:sp>
      <p:sp>
        <p:nvSpPr>
          <p:cNvPr id="22" name="직사각형 21"/>
          <p:cNvSpPr/>
          <p:nvPr/>
        </p:nvSpPr>
        <p:spPr>
          <a:xfrm>
            <a:off x="4057290" y="5408762"/>
            <a:ext cx="1296837" cy="244414"/>
          </a:xfrm>
          <a:prstGeom prst="rect">
            <a:avLst/>
          </a:prstGeom>
          <a:solidFill>
            <a:srgbClr val="CC99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US" altLang="ko-KR" sz="1000" dirty="0" smtClean="0"/>
              <a:t>Middle East</a:t>
            </a:r>
            <a:endParaRPr lang="ko-KR" altLang="en-US" sz="1000" dirty="0"/>
          </a:p>
        </p:txBody>
      </p:sp>
      <p:sp>
        <p:nvSpPr>
          <p:cNvPr id="23" name="직사각형 22"/>
          <p:cNvSpPr/>
          <p:nvPr/>
        </p:nvSpPr>
        <p:spPr>
          <a:xfrm>
            <a:off x="6219645" y="5426015"/>
            <a:ext cx="1371600" cy="232912"/>
          </a:xfrm>
          <a:prstGeom prst="rect">
            <a:avLst/>
          </a:prstGeom>
          <a:solidFill>
            <a:schemeClr val="accent6">
              <a:lumMod val="60000"/>
              <a:lumOff val="4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US" altLang="ko-KR" sz="1000" dirty="0" smtClean="0"/>
              <a:t>ASEAN</a:t>
            </a:r>
            <a:endParaRPr lang="ko-KR" altLang="en-US" sz="1000" dirty="0"/>
          </a:p>
        </p:txBody>
      </p:sp>
      <p:sp>
        <p:nvSpPr>
          <p:cNvPr id="24" name="직사각형 23"/>
          <p:cNvSpPr/>
          <p:nvPr/>
        </p:nvSpPr>
        <p:spPr>
          <a:xfrm>
            <a:off x="8330241" y="5408762"/>
            <a:ext cx="1098431" cy="26454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ko-KR" sz="1000" dirty="0" smtClean="0"/>
              <a:t>China</a:t>
            </a:r>
            <a:endParaRPr lang="ko-KR" altLang="en-US" sz="1000" dirty="0"/>
          </a:p>
        </p:txBody>
      </p:sp>
      <p:sp>
        <p:nvSpPr>
          <p:cNvPr id="25" name="직사각형 24"/>
          <p:cNvSpPr/>
          <p:nvPr/>
        </p:nvSpPr>
        <p:spPr>
          <a:xfrm>
            <a:off x="10357449" y="5431766"/>
            <a:ext cx="1371600" cy="232912"/>
          </a:xfrm>
          <a:prstGeom prst="rect">
            <a:avLst/>
          </a:prstGeom>
          <a:solidFill>
            <a:schemeClr val="accent1">
              <a:lumMod val="40000"/>
              <a:lumOff val="60000"/>
            </a:schemeClr>
          </a:solidFill>
          <a:ln>
            <a:noFill/>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altLang="ko-KR" sz="1000" dirty="0" smtClean="0">
                <a:solidFill>
                  <a:srgbClr val="FF0000"/>
                </a:solidFill>
              </a:rPr>
              <a:t>Latin America</a:t>
            </a:r>
            <a:endParaRPr lang="ko-KR" altLang="en-US" sz="1000" dirty="0">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155575" y="0"/>
            <a:ext cx="11880850" cy="126876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4" name="타원 3"/>
          <p:cNvSpPr/>
          <p:nvPr/>
        </p:nvSpPr>
        <p:spPr>
          <a:xfrm>
            <a:off x="911424" y="656692"/>
            <a:ext cx="1224136" cy="12241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10" name="타원 9"/>
          <p:cNvSpPr/>
          <p:nvPr/>
        </p:nvSpPr>
        <p:spPr>
          <a:xfrm rot="10800000" flipH="1" flipV="1">
            <a:off x="984607" y="721114"/>
            <a:ext cx="1080120" cy="108012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ko-KR" sz="3400" dirty="0" smtClean="0">
                <a:solidFill>
                  <a:schemeClr val="tx1"/>
                </a:solidFill>
                <a:latin typeface="Impact"/>
              </a:rPr>
              <a:t>9</a:t>
            </a:r>
            <a:endParaRPr lang="ko-KR" altLang="en-US" sz="3400" dirty="0">
              <a:solidFill>
                <a:schemeClr val="tx1"/>
              </a:solidFill>
              <a:latin typeface="Impact"/>
            </a:endParaRPr>
          </a:p>
        </p:txBody>
      </p:sp>
      <p:sp>
        <p:nvSpPr>
          <p:cNvPr id="9" name="矩形 8"/>
          <p:cNvSpPr/>
          <p:nvPr/>
        </p:nvSpPr>
        <p:spPr>
          <a:xfrm>
            <a:off x="2387789" y="399109"/>
            <a:ext cx="9042211" cy="584775"/>
          </a:xfrm>
          <a:prstGeom prst="rect">
            <a:avLst/>
          </a:prstGeom>
        </p:spPr>
        <p:txBody>
          <a:bodyPr wrap="square">
            <a:spAutoFit/>
          </a:bodyPr>
          <a:lstStyle/>
          <a:p>
            <a:r>
              <a:rPr lang="en-US" altLang="ko-KR" sz="3200" dirty="0" smtClean="0">
                <a:solidFill>
                  <a:schemeClr val="bg1"/>
                </a:solidFill>
              </a:rPr>
              <a:t>Parliamentary Diplomacy Forum On the U.S. </a:t>
            </a:r>
            <a:endParaRPr lang="zh-CN" altLang="en-US" sz="3200" dirty="0">
              <a:solidFill>
                <a:schemeClr val="bg1"/>
              </a:solidFill>
              <a:latin typeface="HY강B" pitchFamily="18" charset="-127"/>
              <a:cs typeface="Times New Roman" panose="02020603050405020304" pitchFamily="18" charset="0"/>
            </a:endParaRPr>
          </a:p>
        </p:txBody>
      </p:sp>
      <p:pic>
        <p:nvPicPr>
          <p:cNvPr id="11" name="Picture 2"/>
          <p:cNvPicPr>
            <a:picLocks noChangeAspect="1" noChangeArrowheads="1"/>
          </p:cNvPicPr>
          <p:nvPr/>
        </p:nvPicPr>
        <p:blipFill>
          <a:blip r:embed="rId3" cstate="print"/>
          <a:srcRect/>
          <a:stretch>
            <a:fillRect/>
          </a:stretch>
        </p:blipFill>
        <p:spPr bwMode="auto">
          <a:xfrm>
            <a:off x="0" y="6107502"/>
            <a:ext cx="854013" cy="750497"/>
          </a:xfrm>
          <a:prstGeom prst="rect">
            <a:avLst/>
          </a:prstGeom>
          <a:noFill/>
          <a:ln w="9525">
            <a:noFill/>
            <a:miter lim="800000"/>
            <a:headEnd/>
            <a:tailEnd/>
          </a:ln>
        </p:spPr>
      </p:pic>
      <p:sp>
        <p:nvSpPr>
          <p:cNvPr id="45" name="TextBox 44"/>
          <p:cNvSpPr txBox="1"/>
          <p:nvPr/>
        </p:nvSpPr>
        <p:spPr>
          <a:xfrm>
            <a:off x="948906" y="2915730"/>
            <a:ext cx="4813540" cy="1754326"/>
          </a:xfrm>
          <a:prstGeom prst="rect">
            <a:avLst/>
          </a:prstGeom>
          <a:noFill/>
        </p:spPr>
        <p:txBody>
          <a:bodyPr wrap="square" rtlCol="0">
            <a:spAutoFit/>
          </a:bodyPr>
          <a:lstStyle/>
          <a:p>
            <a:pPr marL="177800" indent="-177800"/>
            <a:r>
              <a:rPr lang="en-US" altLang="ko-KR" dirty="0" smtClean="0">
                <a:latin typeface="Calibri" panose="020F0502020204030204" pitchFamily="34" charset="0"/>
              </a:rPr>
              <a:t>• Strengthening the Network between the R.O.K. and U.</a:t>
            </a:r>
            <a:r>
              <a:rPr lang="ko-KR" altLang="en-US" dirty="0" smtClean="0">
                <a:latin typeface="Calibri" panose="020F0502020204030204" pitchFamily="34" charset="0"/>
              </a:rPr>
              <a:t> </a:t>
            </a:r>
            <a:r>
              <a:rPr lang="en-US" altLang="ko-KR" dirty="0" smtClean="0">
                <a:latin typeface="Calibri" panose="020F0502020204030204" pitchFamily="34" charset="0"/>
              </a:rPr>
              <a:t>S. Legislatures </a:t>
            </a:r>
          </a:p>
          <a:p>
            <a:pPr marL="177800" indent="-177800"/>
            <a:r>
              <a:rPr lang="en-US" altLang="ko-KR" dirty="0" smtClean="0">
                <a:latin typeface="Calibri" panose="020F0502020204030204" pitchFamily="34" charset="0"/>
              </a:rPr>
              <a:t>• Discussions on the Solutions and Prospects for North Korea's Nuclear Program</a:t>
            </a:r>
          </a:p>
          <a:p>
            <a:pPr marL="177800" indent="-177800"/>
            <a:r>
              <a:rPr lang="en-US" altLang="ko-KR" dirty="0" smtClean="0">
                <a:latin typeface="Calibri" panose="020F0502020204030204" pitchFamily="34" charset="0"/>
              </a:rPr>
              <a:t>• Understanding the ROK-U.S. Alliance and Current </a:t>
            </a:r>
            <a:r>
              <a:rPr lang="en-US" altLang="ko-KR" dirty="0">
                <a:latin typeface="Calibri" panose="020F0502020204030204" pitchFamily="34" charset="0"/>
              </a:rPr>
              <a:t>I</a:t>
            </a:r>
            <a:r>
              <a:rPr lang="en-US" altLang="ko-KR" dirty="0" smtClean="0">
                <a:latin typeface="Calibri" panose="020F0502020204030204" pitchFamily="34" charset="0"/>
              </a:rPr>
              <a:t>ssues</a:t>
            </a:r>
          </a:p>
        </p:txBody>
      </p:sp>
      <p:sp>
        <p:nvSpPr>
          <p:cNvPr id="46" name="모서리가 둥근 직사각형 45"/>
          <p:cNvSpPr/>
          <p:nvPr/>
        </p:nvSpPr>
        <p:spPr>
          <a:xfrm>
            <a:off x="983411" y="2130725"/>
            <a:ext cx="4313208" cy="569343"/>
          </a:xfrm>
          <a:prstGeom prst="roundRect">
            <a:avLst/>
          </a:prstGeom>
          <a:ln w="28575"/>
        </p:spPr>
        <p:style>
          <a:lnRef idx="2">
            <a:schemeClr val="accent2"/>
          </a:lnRef>
          <a:fillRef idx="1">
            <a:schemeClr val="lt1"/>
          </a:fillRef>
          <a:effectRef idx="0">
            <a:schemeClr val="accent2"/>
          </a:effectRef>
          <a:fontRef idx="minor">
            <a:schemeClr val="dk1"/>
          </a:fontRef>
        </p:style>
        <p:txBody>
          <a:bodyPr rtlCol="0" anchor="ctr"/>
          <a:lstStyle/>
          <a:p>
            <a:pPr algn="ctr"/>
            <a:r>
              <a:rPr lang="en-US" altLang="ko-KR" sz="2000" b="1" dirty="0" smtClean="0"/>
              <a:t>Visit CSGK</a:t>
            </a:r>
            <a:r>
              <a:rPr lang="en-US" altLang="ko-KR" sz="2000" dirty="0">
                <a:latin typeface="Calibri" panose="020F0502020204030204" pitchFamily="34" charset="0"/>
              </a:rPr>
              <a:t> </a:t>
            </a:r>
            <a:r>
              <a:rPr lang="en-US" altLang="ko-KR" sz="2000" b="1" dirty="0" smtClean="0"/>
              <a:t>on May 21, 2019</a:t>
            </a:r>
            <a:endParaRPr lang="ko-KR" altLang="en-US" sz="2000" b="1" dirty="0"/>
          </a:p>
        </p:txBody>
      </p:sp>
      <p:sp>
        <p:nvSpPr>
          <p:cNvPr id="48" name="TextBox 47"/>
          <p:cNvSpPr txBox="1"/>
          <p:nvPr/>
        </p:nvSpPr>
        <p:spPr>
          <a:xfrm>
            <a:off x="1035170" y="4830792"/>
            <a:ext cx="4623758" cy="1200329"/>
          </a:xfrm>
          <a:prstGeom prst="rect">
            <a:avLst/>
          </a:prstGeom>
          <a:noFill/>
        </p:spPr>
        <p:txBody>
          <a:bodyPr wrap="square" rtlCol="0">
            <a:spAutoFit/>
          </a:bodyPr>
          <a:lstStyle/>
          <a:p>
            <a:r>
              <a:rPr lang="en-US" altLang="ko-KR" dirty="0" smtClean="0">
                <a:latin typeface="Calibri" panose="020F0502020204030204" pitchFamily="34" charset="0"/>
              </a:rPr>
              <a:t>※ CSGK (Congressional Study Group on Korea) is a Korea issue research group consisting of incumbent U.S. Congress lawmakers. It was founded in 2018.</a:t>
            </a:r>
            <a:endParaRPr lang="ko-KR" altLang="en-US" dirty="0">
              <a:latin typeface="Calibri" panose="020F0502020204030204" pitchFamily="34" charset="0"/>
            </a:endParaRPr>
          </a:p>
        </p:txBody>
      </p:sp>
      <p:pic>
        <p:nvPicPr>
          <p:cNvPr id="1026" name="Picture 2"/>
          <p:cNvPicPr>
            <a:picLocks noChangeAspect="1" noChangeArrowheads="1"/>
          </p:cNvPicPr>
          <p:nvPr/>
        </p:nvPicPr>
        <p:blipFill>
          <a:blip r:embed="rId4" cstate="print"/>
          <a:srcRect/>
          <a:stretch>
            <a:fillRect/>
          </a:stretch>
        </p:blipFill>
        <p:spPr bwMode="auto">
          <a:xfrm>
            <a:off x="6308177" y="2172768"/>
            <a:ext cx="4600575" cy="3657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155575" y="0"/>
            <a:ext cx="11880850" cy="126876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4" name="타원 3"/>
          <p:cNvSpPr/>
          <p:nvPr/>
        </p:nvSpPr>
        <p:spPr>
          <a:xfrm>
            <a:off x="911424" y="656692"/>
            <a:ext cx="1224136" cy="12241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10" name="타원 9"/>
          <p:cNvSpPr/>
          <p:nvPr/>
        </p:nvSpPr>
        <p:spPr>
          <a:xfrm rot="10800000" flipH="1" flipV="1">
            <a:off x="984607" y="721114"/>
            <a:ext cx="1080120" cy="108012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ko-KR" sz="3400" dirty="0" smtClean="0">
                <a:solidFill>
                  <a:schemeClr val="tx1"/>
                </a:solidFill>
                <a:latin typeface="Impact"/>
              </a:rPr>
              <a:t>10</a:t>
            </a:r>
            <a:endParaRPr lang="ko-KR" altLang="en-US" sz="3400" dirty="0">
              <a:solidFill>
                <a:schemeClr val="tx1"/>
              </a:solidFill>
              <a:latin typeface="Impact"/>
            </a:endParaRPr>
          </a:p>
        </p:txBody>
      </p:sp>
      <p:sp>
        <p:nvSpPr>
          <p:cNvPr id="9" name="矩形 8"/>
          <p:cNvSpPr/>
          <p:nvPr/>
        </p:nvSpPr>
        <p:spPr>
          <a:xfrm>
            <a:off x="2387789" y="399109"/>
            <a:ext cx="9042211" cy="584775"/>
          </a:xfrm>
          <a:prstGeom prst="rect">
            <a:avLst/>
          </a:prstGeom>
        </p:spPr>
        <p:txBody>
          <a:bodyPr wrap="square">
            <a:spAutoFit/>
          </a:bodyPr>
          <a:lstStyle/>
          <a:p>
            <a:r>
              <a:rPr lang="en-US" altLang="ko-KR" sz="3200" dirty="0" smtClean="0">
                <a:solidFill>
                  <a:schemeClr val="bg1"/>
                </a:solidFill>
              </a:rPr>
              <a:t>Parliamentary Diplomacy Forum on Africa</a:t>
            </a:r>
            <a:endParaRPr lang="zh-CN" altLang="en-US" sz="3200" dirty="0">
              <a:solidFill>
                <a:schemeClr val="bg1"/>
              </a:solidFill>
              <a:latin typeface="HY강B" pitchFamily="18" charset="-127"/>
              <a:cs typeface="Times New Roman" panose="02020603050405020304" pitchFamily="18" charset="0"/>
            </a:endParaRPr>
          </a:p>
        </p:txBody>
      </p:sp>
      <p:pic>
        <p:nvPicPr>
          <p:cNvPr id="11" name="Picture 2"/>
          <p:cNvPicPr>
            <a:picLocks noChangeAspect="1" noChangeArrowheads="1"/>
          </p:cNvPicPr>
          <p:nvPr/>
        </p:nvPicPr>
        <p:blipFill>
          <a:blip r:embed="rId3" cstate="print"/>
          <a:srcRect/>
          <a:stretch>
            <a:fillRect/>
          </a:stretch>
        </p:blipFill>
        <p:spPr bwMode="auto">
          <a:xfrm>
            <a:off x="0" y="6107502"/>
            <a:ext cx="854013" cy="750497"/>
          </a:xfrm>
          <a:prstGeom prst="rect">
            <a:avLst/>
          </a:prstGeom>
          <a:noFill/>
          <a:ln w="9525">
            <a:noFill/>
            <a:miter lim="800000"/>
            <a:headEnd/>
            <a:tailEnd/>
          </a:ln>
        </p:spPr>
      </p:pic>
      <p:sp>
        <p:nvSpPr>
          <p:cNvPr id="45" name="TextBox 44"/>
          <p:cNvSpPr txBox="1"/>
          <p:nvPr/>
        </p:nvSpPr>
        <p:spPr>
          <a:xfrm>
            <a:off x="512748" y="2862197"/>
            <a:ext cx="6990460" cy="2893100"/>
          </a:xfrm>
          <a:prstGeom prst="rect">
            <a:avLst/>
          </a:prstGeom>
          <a:noFill/>
        </p:spPr>
        <p:txBody>
          <a:bodyPr wrap="square" rtlCol="0">
            <a:spAutoFit/>
          </a:bodyPr>
          <a:lstStyle/>
          <a:p>
            <a:pPr marL="285750" indent="-285750">
              <a:buFont typeface="Arial" panose="020B0604020202020204" pitchFamily="34" charset="0"/>
              <a:buChar char="•"/>
            </a:pPr>
            <a:r>
              <a:rPr lang="en-US" altLang="ko-KR" sz="1400" dirty="0" smtClean="0">
                <a:latin typeface="Arial" panose="020B0604020202020204" pitchFamily="34" charset="0"/>
                <a:cs typeface="Arial" panose="020B0604020202020204" pitchFamily="34" charset="0"/>
              </a:rPr>
              <a:t>July 3: “African </a:t>
            </a:r>
            <a:r>
              <a:rPr lang="en-US" altLang="ko-KR" sz="1400" dirty="0">
                <a:latin typeface="Arial" panose="020B0604020202020204" pitchFamily="34" charset="0"/>
                <a:cs typeface="Arial" panose="020B0604020202020204" pitchFamily="34" charset="0"/>
              </a:rPr>
              <a:t>D</a:t>
            </a:r>
            <a:r>
              <a:rPr lang="en-US" altLang="ko-KR" sz="1400" dirty="0" smtClean="0">
                <a:latin typeface="Arial" panose="020B0604020202020204" pitchFamily="34" charset="0"/>
                <a:cs typeface="Arial" panose="020B0604020202020204" pitchFamily="34" charset="0"/>
              </a:rPr>
              <a:t>evelopment and Our Role”</a:t>
            </a:r>
          </a:p>
          <a:p>
            <a:pPr marL="742950" lvl="1" indent="-285750">
              <a:buFont typeface="Courier New" panose="02070309020205020404" pitchFamily="49" charset="0"/>
              <a:buChar char="o"/>
            </a:pPr>
            <a:r>
              <a:rPr lang="en-US" altLang="ko-KR" sz="1400" dirty="0" smtClean="0">
                <a:latin typeface="Arial" panose="020B0604020202020204" pitchFamily="34" charset="0"/>
                <a:cs typeface="Arial" panose="020B0604020202020204" pitchFamily="34" charset="0"/>
              </a:rPr>
              <a:t>Speaker: Ban, Ki-Moon (Former UN Secretary General)</a:t>
            </a:r>
          </a:p>
          <a:p>
            <a:pPr marL="285750" indent="-285750">
              <a:buFont typeface="Arial" panose="020B0604020202020204" pitchFamily="34" charset="0"/>
              <a:buChar char="•"/>
            </a:pPr>
            <a:r>
              <a:rPr lang="en-US" altLang="ko-KR" sz="1400" dirty="0" smtClean="0">
                <a:latin typeface="Arial" panose="020B0604020202020204" pitchFamily="34" charset="0"/>
                <a:cs typeface="Arial" panose="020B0604020202020204" pitchFamily="34" charset="0"/>
              </a:rPr>
              <a:t>July 10: “Zambia, Eco-</a:t>
            </a:r>
            <a:r>
              <a:rPr lang="en-US" altLang="ko-KR" sz="1400" dirty="0" err="1" smtClean="0">
                <a:latin typeface="Arial" panose="020B0604020202020204" pitchFamily="34" charset="0"/>
                <a:cs typeface="Arial" panose="020B0604020202020204" pitchFamily="34" charset="0"/>
              </a:rPr>
              <a:t>Kasaria</a:t>
            </a:r>
            <a:r>
              <a:rPr lang="en-US" altLang="ko-KR" sz="1400" dirty="0" smtClean="0">
                <a:latin typeface="Arial" panose="020B0604020202020204" pitchFamily="34" charset="0"/>
                <a:cs typeface="Arial" panose="020B0604020202020204" pitchFamily="34" charset="0"/>
              </a:rPr>
              <a:t> Project”</a:t>
            </a:r>
          </a:p>
          <a:p>
            <a:pPr marL="742950" lvl="1" indent="-285750">
              <a:buFont typeface="Courier New" panose="02070309020205020404" pitchFamily="49" charset="0"/>
              <a:buChar char="o"/>
            </a:pPr>
            <a:r>
              <a:rPr lang="en-US" altLang="ko-KR" sz="1400" dirty="0" smtClean="0">
                <a:latin typeface="Arial" panose="020B0604020202020204" pitchFamily="34" charset="0"/>
                <a:cs typeface="Arial" panose="020B0604020202020204" pitchFamily="34" charset="0"/>
              </a:rPr>
              <a:t>Speaker: Hwang, Chang-</a:t>
            </a:r>
            <a:r>
              <a:rPr lang="en-US" altLang="ko-KR" sz="1400" dirty="0" err="1" smtClean="0">
                <a:latin typeface="Arial" panose="020B0604020202020204" pitchFamily="34" charset="0"/>
                <a:cs typeface="Arial" panose="020B0604020202020204" pitchFamily="34" charset="0"/>
              </a:rPr>
              <a:t>Yeon</a:t>
            </a:r>
            <a:r>
              <a:rPr lang="en-US" altLang="ko-KR" sz="1400" dirty="0" smtClean="0">
                <a:latin typeface="Arial" panose="020B0604020202020204" pitchFamily="34" charset="0"/>
                <a:cs typeface="Arial" panose="020B0604020202020204" pitchFamily="34" charset="0"/>
              </a:rPr>
              <a:t> (Priest) </a:t>
            </a:r>
          </a:p>
          <a:p>
            <a:pPr marL="285750" indent="-285750">
              <a:buFont typeface="Arial" panose="020B0604020202020204" pitchFamily="34" charset="0"/>
              <a:buChar char="•"/>
            </a:pPr>
            <a:r>
              <a:rPr lang="en-US" altLang="ko-KR" sz="1400" dirty="0" smtClean="0">
                <a:latin typeface="Arial" panose="020B0604020202020204" pitchFamily="34" charset="0"/>
                <a:cs typeface="Arial" panose="020B0604020202020204" pitchFamily="34" charset="0"/>
              </a:rPr>
              <a:t>July 17: “Current Status of Development Cooperation in Africa by the World Bank”</a:t>
            </a:r>
          </a:p>
          <a:p>
            <a:pPr marL="742950" lvl="1" indent="-285750">
              <a:buFont typeface="Courier New" panose="02070309020205020404" pitchFamily="49" charset="0"/>
              <a:buChar char="o"/>
            </a:pPr>
            <a:r>
              <a:rPr lang="en-US" altLang="ko-KR" sz="1400" dirty="0" smtClean="0">
                <a:latin typeface="Arial" panose="020B0604020202020204" pitchFamily="34" charset="0"/>
                <a:cs typeface="Arial" panose="020B0604020202020204" pitchFamily="34" charset="0"/>
              </a:rPr>
              <a:t>Speaker: So, Hun-</a:t>
            </a:r>
            <a:r>
              <a:rPr lang="en-US" altLang="ko-KR" sz="1400" dirty="0" err="1" smtClean="0">
                <a:latin typeface="Arial" panose="020B0604020202020204" pitchFamily="34" charset="0"/>
                <a:cs typeface="Arial" panose="020B0604020202020204" pitchFamily="34" charset="0"/>
              </a:rPr>
              <a:t>Seob</a:t>
            </a:r>
            <a:r>
              <a:rPr lang="en-US" altLang="ko-KR" sz="1400" dirty="0" smtClean="0">
                <a:latin typeface="Arial" panose="020B0604020202020204" pitchFamily="34" charset="0"/>
                <a:cs typeface="Arial" panose="020B0604020202020204" pitchFamily="34" charset="0"/>
              </a:rPr>
              <a:t> (Director, World Bank Korea Office)</a:t>
            </a:r>
          </a:p>
          <a:p>
            <a:pPr marL="285750" indent="-285750">
              <a:buFont typeface="Arial" panose="020B0604020202020204" pitchFamily="34" charset="0"/>
              <a:buChar char="•"/>
            </a:pPr>
            <a:r>
              <a:rPr lang="en-US" altLang="ko-KR" sz="1400" dirty="0" smtClean="0">
                <a:latin typeface="Arial" panose="020B0604020202020204" pitchFamily="34" charset="0"/>
                <a:cs typeface="Arial" panose="020B0604020202020204" pitchFamily="34" charset="0"/>
              </a:rPr>
              <a:t>Sep. 4: “The Role of the African Development Bank and its Partnership with Korea”</a:t>
            </a:r>
          </a:p>
          <a:p>
            <a:pPr marL="742950" lvl="1" indent="-285750">
              <a:buFont typeface="Courier New" panose="02070309020205020404" pitchFamily="49" charset="0"/>
              <a:buChar char="o"/>
            </a:pPr>
            <a:r>
              <a:rPr lang="en-US" altLang="ko-KR" sz="1400" dirty="0" smtClean="0">
                <a:latin typeface="Arial" panose="020B0604020202020204" pitchFamily="34" charset="0"/>
                <a:cs typeface="Arial" panose="020B0604020202020204" pitchFamily="34" charset="0"/>
              </a:rPr>
              <a:t>Speaker: Abdu Mukhtar (Director, the Industrial and Trade Department, </a:t>
            </a:r>
            <a:r>
              <a:rPr lang="en-US" altLang="ko-KR" sz="1400" dirty="0" err="1" smtClean="0">
                <a:latin typeface="Arial" panose="020B0604020202020204" pitchFamily="34" charset="0"/>
                <a:cs typeface="Arial" panose="020B0604020202020204" pitchFamily="34" charset="0"/>
              </a:rPr>
              <a:t>AfDB</a:t>
            </a:r>
            <a:r>
              <a:rPr lang="en-US" altLang="ko-KR" sz="1400"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US" altLang="ko-KR" sz="1400" dirty="0" smtClean="0">
                <a:latin typeface="Arial" panose="020B0604020202020204" pitchFamily="34" charset="0"/>
                <a:cs typeface="Arial" panose="020B0604020202020204" pitchFamily="34" charset="0"/>
              </a:rPr>
              <a:t>Sep. 18 : “A Study on the Development Strategies through the Support of Coffee Industry”</a:t>
            </a:r>
          </a:p>
          <a:p>
            <a:pPr marL="742950" lvl="1" indent="-285750">
              <a:buFont typeface="Courier New" panose="02070309020205020404" pitchFamily="49" charset="0"/>
              <a:buChar char="o"/>
            </a:pPr>
            <a:r>
              <a:rPr lang="en-US" altLang="ko-KR" sz="1400" dirty="0" smtClean="0">
                <a:latin typeface="Arial" panose="020B0604020202020204" pitchFamily="34" charset="0"/>
                <a:cs typeface="Arial" panose="020B0604020202020204" pitchFamily="34" charset="0"/>
              </a:rPr>
              <a:t>Speaker: </a:t>
            </a:r>
            <a:r>
              <a:rPr lang="en-US" altLang="ko-KR" sz="1400" dirty="0" err="1" smtClean="0">
                <a:latin typeface="Arial" panose="020B0604020202020204" pitchFamily="34" charset="0"/>
                <a:cs typeface="Arial" panose="020B0604020202020204" pitchFamily="34" charset="0"/>
              </a:rPr>
              <a:t>Beaniam</a:t>
            </a:r>
            <a:r>
              <a:rPr lang="en-US" altLang="ko-KR" sz="1400" dirty="0" smtClean="0">
                <a:latin typeface="Arial" panose="020B0604020202020204" pitchFamily="34" charset="0"/>
                <a:cs typeface="Arial" panose="020B0604020202020204" pitchFamily="34" charset="0"/>
              </a:rPr>
              <a:t> Hong (CEO, </a:t>
            </a:r>
            <a:r>
              <a:rPr lang="en-US" altLang="ko-KR" sz="1400" dirty="0" err="1" smtClean="0">
                <a:latin typeface="Arial" panose="020B0604020202020204" pitchFamily="34" charset="0"/>
                <a:cs typeface="Arial" panose="020B0604020202020204" pitchFamily="34" charset="0"/>
              </a:rPr>
              <a:t>Beaniam</a:t>
            </a:r>
            <a:r>
              <a:rPr lang="en-US" altLang="ko-KR" sz="1400" dirty="0" smtClean="0">
                <a:latin typeface="Arial" panose="020B0604020202020204" pitchFamily="34" charset="0"/>
                <a:cs typeface="Arial" panose="020B0604020202020204" pitchFamily="34" charset="0"/>
              </a:rPr>
              <a:t> in Africa)</a:t>
            </a:r>
          </a:p>
          <a:p>
            <a:pPr marL="285750" indent="-285750">
              <a:buFont typeface="Arial" panose="020B0604020202020204" pitchFamily="34" charset="0"/>
              <a:buChar char="•"/>
            </a:pPr>
            <a:r>
              <a:rPr lang="en-US" altLang="ko-KR" sz="1400" dirty="0" smtClean="0">
                <a:latin typeface="Arial" panose="020B0604020202020204" pitchFamily="34" charset="0"/>
                <a:cs typeface="Arial" panose="020B0604020202020204" pitchFamily="34" charset="0"/>
              </a:rPr>
              <a:t>Sep. 25 : “Innovative Leaders in Africa”</a:t>
            </a:r>
          </a:p>
          <a:p>
            <a:pPr marL="742950" lvl="1" indent="-285750">
              <a:buFont typeface="Courier New" panose="02070309020205020404" pitchFamily="49" charset="0"/>
              <a:buChar char="o"/>
            </a:pPr>
            <a:r>
              <a:rPr lang="en-US" altLang="ko-KR" sz="1400" dirty="0" smtClean="0">
                <a:latin typeface="Arial" panose="020B0604020202020204" pitchFamily="34" charset="0"/>
                <a:cs typeface="Arial" panose="020B0604020202020204" pitchFamily="34" charset="0"/>
              </a:rPr>
              <a:t>Speaker: Kim, Young-</a:t>
            </a:r>
            <a:r>
              <a:rPr lang="en-US" altLang="ko-KR" sz="1400" dirty="0" err="1" smtClean="0">
                <a:latin typeface="Arial" panose="020B0604020202020204" pitchFamily="34" charset="0"/>
                <a:cs typeface="Arial" panose="020B0604020202020204" pitchFamily="34" charset="0"/>
              </a:rPr>
              <a:t>Whan</a:t>
            </a:r>
            <a:r>
              <a:rPr lang="en-US" altLang="ko-KR" sz="1400" dirty="0" smtClean="0">
                <a:latin typeface="Arial" panose="020B0604020202020204" pitchFamily="34" charset="0"/>
                <a:cs typeface="Arial" panose="020B0604020202020204" pitchFamily="34" charset="0"/>
              </a:rPr>
              <a:t> (Professor, </a:t>
            </a:r>
            <a:r>
              <a:rPr lang="en-US" altLang="ko-KR" sz="1400" dirty="0" err="1" smtClean="0">
                <a:latin typeface="Arial" panose="020B0604020202020204" pitchFamily="34" charset="0"/>
                <a:cs typeface="Arial" panose="020B0604020202020204" pitchFamily="34" charset="0"/>
              </a:rPr>
              <a:t>Hankuk</a:t>
            </a:r>
            <a:r>
              <a:rPr lang="en-US" altLang="ko-KR" sz="1400" dirty="0" smtClean="0">
                <a:latin typeface="Arial" panose="020B0604020202020204" pitchFamily="34" charset="0"/>
                <a:cs typeface="Arial" panose="020B0604020202020204" pitchFamily="34" charset="0"/>
              </a:rPr>
              <a:t> University of Foreign Studies</a:t>
            </a:r>
            <a:r>
              <a:rPr lang="en-US" altLang="ko-KR" sz="1400" dirty="0" smtClean="0">
                <a:solidFill>
                  <a:srgbClr val="FF0000"/>
                </a:solidFill>
                <a:latin typeface="Arial" panose="020B0604020202020204" pitchFamily="34" charset="0"/>
                <a:cs typeface="Arial" panose="020B0604020202020204" pitchFamily="34" charset="0"/>
              </a:rPr>
              <a:t>)</a:t>
            </a:r>
          </a:p>
        </p:txBody>
      </p:sp>
      <p:sp>
        <p:nvSpPr>
          <p:cNvPr id="46" name="모서리가 둥근 직사각형 45"/>
          <p:cNvSpPr/>
          <p:nvPr/>
        </p:nvSpPr>
        <p:spPr>
          <a:xfrm>
            <a:off x="559289" y="1922804"/>
            <a:ext cx="7046467" cy="717846"/>
          </a:xfrm>
          <a:prstGeom prst="roundRect">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sz="2000" b="1" dirty="0" smtClean="0">
                <a:solidFill>
                  <a:schemeClr val="tx1"/>
                </a:solidFill>
              </a:rPr>
              <a:t>Weekly Seminars during the National Assembly Session </a:t>
            </a:r>
            <a:endParaRPr lang="ko-KR" altLang="en-US" sz="2000" b="1" dirty="0">
              <a:solidFill>
                <a:schemeClr val="tx1"/>
              </a:solidFill>
            </a:endParaRPr>
          </a:p>
        </p:txBody>
      </p:sp>
      <p:pic>
        <p:nvPicPr>
          <p:cNvPr id="5122" name="Picture 2"/>
          <p:cNvPicPr>
            <a:picLocks noChangeAspect="1" noChangeArrowheads="1"/>
          </p:cNvPicPr>
          <p:nvPr/>
        </p:nvPicPr>
        <p:blipFill>
          <a:blip r:embed="rId4" cstate="print"/>
          <a:srcRect/>
          <a:stretch>
            <a:fillRect/>
          </a:stretch>
        </p:blipFill>
        <p:spPr bwMode="auto">
          <a:xfrm>
            <a:off x="8355610" y="1837829"/>
            <a:ext cx="2907102" cy="2104844"/>
          </a:xfrm>
          <a:prstGeom prst="rect">
            <a:avLst/>
          </a:prstGeom>
          <a:noFill/>
          <a:ln w="9525">
            <a:noFill/>
            <a:miter lim="800000"/>
            <a:headEnd/>
            <a:tailEnd/>
          </a:ln>
        </p:spPr>
      </p:pic>
      <p:pic>
        <p:nvPicPr>
          <p:cNvPr id="5123" name="Picture 3"/>
          <p:cNvPicPr>
            <a:picLocks noChangeAspect="1" noChangeArrowheads="1"/>
          </p:cNvPicPr>
          <p:nvPr/>
        </p:nvPicPr>
        <p:blipFill>
          <a:blip r:embed="rId5" cstate="print"/>
          <a:srcRect/>
          <a:stretch>
            <a:fillRect/>
          </a:stretch>
        </p:blipFill>
        <p:spPr bwMode="auto">
          <a:xfrm>
            <a:off x="9546494" y="3374194"/>
            <a:ext cx="2372712" cy="2310371"/>
          </a:xfrm>
          <a:prstGeom prst="rect">
            <a:avLst/>
          </a:prstGeom>
          <a:noFill/>
          <a:ln w="9525">
            <a:noFill/>
            <a:miter lim="800000"/>
            <a:headEnd/>
            <a:tailEnd/>
          </a:ln>
        </p:spPr>
      </p:pic>
      <p:pic>
        <p:nvPicPr>
          <p:cNvPr id="5124" name="Picture 4"/>
          <p:cNvPicPr>
            <a:picLocks noChangeAspect="1" noChangeArrowheads="1"/>
          </p:cNvPicPr>
          <p:nvPr/>
        </p:nvPicPr>
        <p:blipFill>
          <a:blip r:embed="rId6" cstate="print"/>
          <a:srcRect/>
          <a:stretch>
            <a:fillRect/>
          </a:stretch>
        </p:blipFill>
        <p:spPr bwMode="auto">
          <a:xfrm>
            <a:off x="7964680" y="3738830"/>
            <a:ext cx="2127903" cy="23600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155575" y="0"/>
            <a:ext cx="11880850" cy="126876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4" name="타원 3"/>
          <p:cNvSpPr/>
          <p:nvPr/>
        </p:nvSpPr>
        <p:spPr>
          <a:xfrm>
            <a:off x="911424" y="656692"/>
            <a:ext cx="1224136" cy="12241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10" name="타원 9"/>
          <p:cNvSpPr/>
          <p:nvPr/>
        </p:nvSpPr>
        <p:spPr>
          <a:xfrm rot="10800000" flipH="1" flipV="1">
            <a:off x="984607" y="721114"/>
            <a:ext cx="1080120" cy="108012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ko-KR" sz="3400" dirty="0" smtClean="0">
                <a:solidFill>
                  <a:schemeClr val="tx1"/>
                </a:solidFill>
                <a:latin typeface="Impact"/>
              </a:rPr>
              <a:t>11</a:t>
            </a:r>
            <a:endParaRPr lang="ko-KR" altLang="en-US" sz="3400" dirty="0">
              <a:solidFill>
                <a:schemeClr val="tx1"/>
              </a:solidFill>
              <a:latin typeface="Impact"/>
            </a:endParaRPr>
          </a:p>
        </p:txBody>
      </p:sp>
      <p:sp>
        <p:nvSpPr>
          <p:cNvPr id="9" name="矩形 8"/>
          <p:cNvSpPr/>
          <p:nvPr/>
        </p:nvSpPr>
        <p:spPr>
          <a:xfrm>
            <a:off x="2361910" y="131690"/>
            <a:ext cx="9042211" cy="1015663"/>
          </a:xfrm>
          <a:prstGeom prst="rect">
            <a:avLst/>
          </a:prstGeom>
        </p:spPr>
        <p:txBody>
          <a:bodyPr wrap="square">
            <a:spAutoFit/>
          </a:bodyPr>
          <a:lstStyle/>
          <a:p>
            <a:r>
              <a:rPr lang="en-US" altLang="ko-KR" sz="3000" dirty="0" smtClean="0">
                <a:solidFill>
                  <a:schemeClr val="bg1"/>
                </a:solidFill>
              </a:rPr>
              <a:t>Parliamentary Diplomacy Forum On</a:t>
            </a:r>
          </a:p>
          <a:p>
            <a:r>
              <a:rPr lang="en-US" altLang="ko-KR" sz="3000" dirty="0" smtClean="0">
                <a:solidFill>
                  <a:schemeClr val="bg1"/>
                </a:solidFill>
              </a:rPr>
              <a:t>the United Kingdom and the Commonwealth</a:t>
            </a:r>
            <a:endParaRPr lang="zh-CN" altLang="en-US" sz="3000" dirty="0">
              <a:solidFill>
                <a:schemeClr val="bg1"/>
              </a:solidFill>
              <a:latin typeface="HY강B" pitchFamily="18" charset="-127"/>
              <a:cs typeface="Times New Roman" panose="02020603050405020304" pitchFamily="18" charset="0"/>
            </a:endParaRPr>
          </a:p>
        </p:txBody>
      </p:sp>
      <p:pic>
        <p:nvPicPr>
          <p:cNvPr id="11" name="Picture 2"/>
          <p:cNvPicPr>
            <a:picLocks noChangeAspect="1" noChangeArrowheads="1"/>
          </p:cNvPicPr>
          <p:nvPr/>
        </p:nvPicPr>
        <p:blipFill>
          <a:blip r:embed="rId3" cstate="print"/>
          <a:srcRect/>
          <a:stretch>
            <a:fillRect/>
          </a:stretch>
        </p:blipFill>
        <p:spPr bwMode="auto">
          <a:xfrm>
            <a:off x="0" y="6107502"/>
            <a:ext cx="854013" cy="750497"/>
          </a:xfrm>
          <a:prstGeom prst="rect">
            <a:avLst/>
          </a:prstGeom>
          <a:noFill/>
          <a:ln w="9525">
            <a:noFill/>
            <a:miter lim="800000"/>
            <a:headEnd/>
            <a:tailEnd/>
          </a:ln>
        </p:spPr>
      </p:pic>
      <p:sp>
        <p:nvSpPr>
          <p:cNvPr id="46" name="모서리가 둥근 직사각형 45"/>
          <p:cNvSpPr/>
          <p:nvPr/>
        </p:nvSpPr>
        <p:spPr>
          <a:xfrm>
            <a:off x="1897810" y="2061713"/>
            <a:ext cx="4192439" cy="1457864"/>
          </a:xfrm>
          <a:prstGeom prst="roundRect">
            <a:avLst/>
          </a:prstGeom>
          <a:ln w="28575"/>
        </p:spPr>
        <p:style>
          <a:lnRef idx="2">
            <a:schemeClr val="accent4"/>
          </a:lnRef>
          <a:fillRef idx="1">
            <a:schemeClr val="lt1"/>
          </a:fillRef>
          <a:effectRef idx="0">
            <a:schemeClr val="accent4"/>
          </a:effectRef>
          <a:fontRef idx="minor">
            <a:schemeClr val="dk1"/>
          </a:fontRef>
        </p:style>
        <p:txBody>
          <a:bodyPr rtlCol="0" anchor="ctr"/>
          <a:lstStyle/>
          <a:p>
            <a:endParaRPr lang="ko-KR" altLang="en-US" sz="2000" b="1" dirty="0"/>
          </a:p>
        </p:txBody>
      </p:sp>
      <p:pic>
        <p:nvPicPr>
          <p:cNvPr id="1026" name="Picture 2"/>
          <p:cNvPicPr>
            <a:picLocks noChangeAspect="1" noChangeArrowheads="1"/>
          </p:cNvPicPr>
          <p:nvPr/>
        </p:nvPicPr>
        <p:blipFill>
          <a:blip r:embed="rId4" cstate="print"/>
          <a:srcRect/>
          <a:stretch>
            <a:fillRect/>
          </a:stretch>
        </p:blipFill>
        <p:spPr bwMode="auto">
          <a:xfrm>
            <a:off x="7379688" y="4114814"/>
            <a:ext cx="3670664" cy="2155795"/>
          </a:xfrm>
          <a:prstGeom prst="rect">
            <a:avLst/>
          </a:prstGeom>
          <a:noFill/>
          <a:ln w="9525">
            <a:noFill/>
            <a:miter lim="800000"/>
            <a:headEnd/>
            <a:tailEnd/>
          </a:ln>
        </p:spPr>
      </p:pic>
      <p:sp>
        <p:nvSpPr>
          <p:cNvPr id="1028" name="Rectangle 4"/>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pic>
        <p:nvPicPr>
          <p:cNvPr id="1027" name="_x172787376" descr="EMB0000213c4f83"/>
          <p:cNvPicPr>
            <a:picLocks noChangeAspect="1" noChangeArrowheads="1"/>
          </p:cNvPicPr>
          <p:nvPr/>
        </p:nvPicPr>
        <p:blipFill>
          <a:blip r:embed="rId5" cstate="print"/>
          <a:srcRect l="3748" t="6596" r="2678" b="2768"/>
          <a:stretch>
            <a:fillRect/>
          </a:stretch>
        </p:blipFill>
        <p:spPr bwMode="auto">
          <a:xfrm>
            <a:off x="7510508" y="1699401"/>
            <a:ext cx="3409025" cy="2182485"/>
          </a:xfrm>
          <a:prstGeom prst="rect">
            <a:avLst/>
          </a:prstGeom>
          <a:noFill/>
        </p:spPr>
      </p:pic>
      <p:sp>
        <p:nvSpPr>
          <p:cNvPr id="15" name="모서리가 둥근 직사각형 14"/>
          <p:cNvSpPr/>
          <p:nvPr/>
        </p:nvSpPr>
        <p:spPr>
          <a:xfrm>
            <a:off x="1673524" y="4733028"/>
            <a:ext cx="4736153" cy="770625"/>
          </a:xfrm>
          <a:prstGeom prst="roundRect">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dirty="0">
                <a:solidFill>
                  <a:schemeClr val="tx1"/>
                </a:solidFill>
              </a:rPr>
              <a:t>A</a:t>
            </a:r>
            <a:r>
              <a:rPr lang="en-US" altLang="ko-KR" dirty="0" smtClean="0">
                <a:solidFill>
                  <a:schemeClr val="tx1"/>
                </a:solidFill>
              </a:rPr>
              <a:t> Luncheon </a:t>
            </a:r>
            <a:r>
              <a:rPr lang="en-US" altLang="ko-KR" dirty="0">
                <a:solidFill>
                  <a:schemeClr val="tx1"/>
                </a:solidFill>
              </a:rPr>
              <a:t>M</a:t>
            </a:r>
            <a:r>
              <a:rPr lang="en-US" altLang="ko-KR" dirty="0" smtClean="0">
                <a:solidFill>
                  <a:schemeClr val="tx1"/>
                </a:solidFill>
              </a:rPr>
              <a:t>eeting hosted by the British Ambassador to Korea on Aug. 26, 2019</a:t>
            </a:r>
            <a:endParaRPr lang="ko-KR" altLang="en-US" b="1" dirty="0">
              <a:solidFill>
                <a:schemeClr val="tx1"/>
              </a:solidFill>
            </a:endParaRPr>
          </a:p>
        </p:txBody>
      </p:sp>
      <p:sp>
        <p:nvSpPr>
          <p:cNvPr id="16" name="TextBox 15"/>
          <p:cNvSpPr txBox="1"/>
          <p:nvPr/>
        </p:nvSpPr>
        <p:spPr>
          <a:xfrm>
            <a:off x="2122097" y="2165231"/>
            <a:ext cx="3847382" cy="1200329"/>
          </a:xfrm>
          <a:prstGeom prst="rect">
            <a:avLst/>
          </a:prstGeom>
          <a:noFill/>
        </p:spPr>
        <p:txBody>
          <a:bodyPr wrap="square" rtlCol="0">
            <a:spAutoFit/>
          </a:bodyPr>
          <a:lstStyle/>
          <a:p>
            <a:r>
              <a:rPr lang="en-US" altLang="ko-KR" dirty="0" smtClean="0"/>
              <a:t>1. Visit to the UK on July 1, 2019</a:t>
            </a:r>
            <a:br>
              <a:rPr lang="en-US" altLang="ko-KR" dirty="0" smtClean="0"/>
            </a:br>
            <a:r>
              <a:rPr lang="en-US" altLang="ko-KR" dirty="0" smtClean="0"/>
              <a:t>2. Meeting with </a:t>
            </a:r>
            <a:r>
              <a:rPr lang="en-US" altLang="ko-KR" b="1" i="1" dirty="0" smtClean="0"/>
              <a:t>Tom Tugendhat</a:t>
            </a:r>
            <a:r>
              <a:rPr lang="en-US" altLang="ko-KR" dirty="0" smtClean="0"/>
              <a:t>, the Chairman of House Foreign Affairs Committee, on July 3, 2019</a:t>
            </a:r>
            <a:endParaRPr lang="ko-KR" altLang="en-US" b="1" dirty="0"/>
          </a:p>
        </p:txBody>
      </p:sp>
      <p:sp>
        <p:nvSpPr>
          <p:cNvPr id="17" name="아래쪽 화살표 16"/>
          <p:cNvSpPr/>
          <p:nvPr/>
        </p:nvSpPr>
        <p:spPr>
          <a:xfrm>
            <a:off x="3648974" y="3795623"/>
            <a:ext cx="715992" cy="638354"/>
          </a:xfrm>
          <a:prstGeom prst="downArrow">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ko-KR"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155575" y="0"/>
            <a:ext cx="11880850" cy="126876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4" name="타원 3"/>
          <p:cNvSpPr/>
          <p:nvPr/>
        </p:nvSpPr>
        <p:spPr>
          <a:xfrm>
            <a:off x="911424" y="656692"/>
            <a:ext cx="1224136" cy="12241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10" name="타원 9"/>
          <p:cNvSpPr/>
          <p:nvPr/>
        </p:nvSpPr>
        <p:spPr>
          <a:xfrm rot="10800000" flipH="1" flipV="1">
            <a:off x="984607" y="721114"/>
            <a:ext cx="1080120" cy="108012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ko-KR" sz="3400" dirty="0" smtClean="0">
                <a:solidFill>
                  <a:schemeClr val="tx1"/>
                </a:solidFill>
                <a:latin typeface="Impact"/>
              </a:rPr>
              <a:t>12</a:t>
            </a:r>
            <a:endParaRPr lang="ko-KR" altLang="en-US" sz="3400" dirty="0">
              <a:solidFill>
                <a:schemeClr val="tx1"/>
              </a:solidFill>
              <a:latin typeface="Impact"/>
            </a:endParaRPr>
          </a:p>
        </p:txBody>
      </p:sp>
      <p:sp>
        <p:nvSpPr>
          <p:cNvPr id="27" name="矩形 8"/>
          <p:cNvSpPr/>
          <p:nvPr/>
        </p:nvSpPr>
        <p:spPr>
          <a:xfrm>
            <a:off x="2242868" y="307371"/>
            <a:ext cx="9385540" cy="584775"/>
          </a:xfrm>
          <a:prstGeom prst="rect">
            <a:avLst/>
          </a:prstGeom>
        </p:spPr>
        <p:txBody>
          <a:bodyPr wrap="square">
            <a:spAutoFit/>
          </a:bodyPr>
          <a:lstStyle/>
          <a:p>
            <a:pPr lvl="0"/>
            <a:r>
              <a:rPr lang="en-US" altLang="zh-CN" sz="3200" b="1" dirty="0" smtClean="0">
                <a:solidFill>
                  <a:schemeClr val="bg1"/>
                </a:solidFill>
                <a:latin typeface="KoPub돋움체 Light" panose="02020603020101020101" pitchFamily="18" charset="-127"/>
                <a:ea typeface="KoPub돋움체 Light" panose="02020603020101020101" pitchFamily="18" charset="-127"/>
                <a:cs typeface="Times New Roman"/>
              </a:rPr>
              <a:t>NARS’ Support for Parliamentary Diplomacy </a:t>
            </a:r>
            <a:endParaRPr lang="zh-CN" altLang="en-US" sz="3200" b="1" dirty="0">
              <a:solidFill>
                <a:schemeClr val="bg1"/>
              </a:solidFill>
              <a:latin typeface="KoPub돋움체 Light" panose="02020603020101020101" pitchFamily="18" charset="-127"/>
              <a:ea typeface="KoPub돋움체 Light" panose="02020603020101020101" pitchFamily="18" charset="-127"/>
              <a:cs typeface="Times New Roman"/>
            </a:endParaRPr>
          </a:p>
        </p:txBody>
      </p:sp>
      <p:sp>
        <p:nvSpPr>
          <p:cNvPr id="6" name="모서리가 둥근 직사각형 5"/>
          <p:cNvSpPr/>
          <p:nvPr/>
        </p:nvSpPr>
        <p:spPr>
          <a:xfrm>
            <a:off x="819510" y="2087592"/>
            <a:ext cx="5408762" cy="4080295"/>
          </a:xfrm>
          <a:prstGeom prst="roundRect">
            <a:avLst/>
          </a:prstGeom>
          <a:ln w="57150">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ltLang="ko-KR" sz="3000" b="1" dirty="0" smtClean="0"/>
          </a:p>
          <a:p>
            <a:pPr algn="ctr"/>
            <a:r>
              <a:rPr lang="en-US" altLang="ko-KR" sz="3000" b="1" dirty="0" smtClean="0"/>
              <a:t>Tailored Support</a:t>
            </a:r>
          </a:p>
          <a:p>
            <a:pPr algn="ctr"/>
            <a:endParaRPr lang="en-US" altLang="ko-KR" sz="3000" b="1" dirty="0" smtClean="0"/>
          </a:p>
          <a:p>
            <a:pPr algn="ctr"/>
            <a:endParaRPr lang="en-US" altLang="ko-KR" sz="3000" b="1" dirty="0" smtClean="0"/>
          </a:p>
          <a:p>
            <a:pPr algn="ctr"/>
            <a:endParaRPr lang="en-US" altLang="ko-KR" sz="3000" b="1" dirty="0" smtClean="0"/>
          </a:p>
          <a:p>
            <a:pPr algn="ctr"/>
            <a:endParaRPr lang="en-US" altLang="ko-KR" sz="3000" b="1" dirty="0" smtClean="0"/>
          </a:p>
          <a:p>
            <a:pPr algn="ctr"/>
            <a:endParaRPr lang="en-US" altLang="ko-KR" sz="3000" b="1" dirty="0" smtClean="0"/>
          </a:p>
          <a:p>
            <a:pPr algn="ctr"/>
            <a:r>
              <a:rPr lang="en-US" altLang="ko-KR" sz="3000" b="1" dirty="0" smtClean="0"/>
              <a:t> </a:t>
            </a:r>
          </a:p>
          <a:p>
            <a:pPr algn="ctr"/>
            <a:endParaRPr lang="en-US" altLang="ko-KR" sz="3000" b="1" dirty="0" smtClean="0"/>
          </a:p>
        </p:txBody>
      </p:sp>
      <p:sp>
        <p:nvSpPr>
          <p:cNvPr id="8" name="모서리가 둥근 직사각형 7"/>
          <p:cNvSpPr/>
          <p:nvPr/>
        </p:nvSpPr>
        <p:spPr>
          <a:xfrm>
            <a:off x="6684986" y="2036509"/>
            <a:ext cx="4425835" cy="1077627"/>
          </a:xfrm>
          <a:prstGeom prst="roundRect">
            <a:avLst/>
          </a:prstGeom>
          <a:ln w="57150"/>
        </p:spPr>
        <p:style>
          <a:lnRef idx="2">
            <a:schemeClr val="accent4"/>
          </a:lnRef>
          <a:fillRef idx="1">
            <a:schemeClr val="lt1"/>
          </a:fillRef>
          <a:effectRef idx="0">
            <a:schemeClr val="accent4"/>
          </a:effectRef>
          <a:fontRef idx="minor">
            <a:schemeClr val="dk1"/>
          </a:fontRef>
        </p:style>
        <p:txBody>
          <a:bodyPr rtlCol="0" anchor="ctr"/>
          <a:lstStyle/>
          <a:p>
            <a:pPr algn="ctr"/>
            <a:r>
              <a:rPr lang="en-US" altLang="ko-KR" sz="3000" b="1" dirty="0" smtClean="0"/>
              <a:t>NARS</a:t>
            </a:r>
            <a:r>
              <a:rPr lang="en-US" altLang="ko-KR" sz="3000" b="1" dirty="0" smtClean="0">
                <a:solidFill>
                  <a:schemeClr val="tx1"/>
                </a:solidFill>
              </a:rPr>
              <a:t>’</a:t>
            </a:r>
            <a:r>
              <a:rPr lang="en-US" altLang="ko-KR" sz="3000" b="1" dirty="0" smtClean="0">
                <a:solidFill>
                  <a:srgbClr val="FF0000"/>
                </a:solidFill>
              </a:rPr>
              <a:t> </a:t>
            </a:r>
          </a:p>
          <a:p>
            <a:pPr algn="ctr"/>
            <a:r>
              <a:rPr lang="en-US" altLang="ko-KR" sz="2500" b="1" dirty="0" smtClean="0"/>
              <a:t>International Exchange</a:t>
            </a:r>
          </a:p>
        </p:txBody>
      </p:sp>
      <p:sp>
        <p:nvSpPr>
          <p:cNvPr id="9" name="모서리가 둥근 직사각형 8"/>
          <p:cNvSpPr/>
          <p:nvPr/>
        </p:nvSpPr>
        <p:spPr>
          <a:xfrm>
            <a:off x="6739479" y="3269411"/>
            <a:ext cx="4397221" cy="2878661"/>
          </a:xfrm>
          <a:prstGeom prst="roundRect">
            <a:avLst/>
          </a:prstGeom>
          <a:ln w="57150">
            <a:solidFill>
              <a:schemeClr val="accent1">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altLang="ko-KR" sz="3200" b="1" dirty="0" smtClean="0"/>
              <a:t> </a:t>
            </a:r>
          </a:p>
          <a:p>
            <a:pPr algn="ctr"/>
            <a:endParaRPr lang="en-US" altLang="ko-KR" sz="2200" b="1" i="1" dirty="0" smtClean="0"/>
          </a:p>
          <a:p>
            <a:pPr algn="ctr"/>
            <a:endParaRPr lang="en-US" altLang="ko-KR" sz="2200" b="1" i="1" dirty="0" smtClean="0"/>
          </a:p>
          <a:p>
            <a:pPr algn="ctr"/>
            <a:endParaRPr lang="en-US" altLang="ko-KR" sz="2200" b="1" i="1" dirty="0" smtClean="0"/>
          </a:p>
          <a:p>
            <a:pPr algn="ctr"/>
            <a:endParaRPr lang="en-US" altLang="ko-KR" sz="2200" b="1" i="1" dirty="0" smtClean="0"/>
          </a:p>
          <a:p>
            <a:pPr algn="ctr"/>
            <a:endParaRPr lang="en-US" altLang="ko-KR" dirty="0" smtClean="0"/>
          </a:p>
        </p:txBody>
      </p:sp>
      <p:sp>
        <p:nvSpPr>
          <p:cNvPr id="11" name="TextBox 10"/>
          <p:cNvSpPr txBox="1"/>
          <p:nvPr/>
        </p:nvSpPr>
        <p:spPr>
          <a:xfrm>
            <a:off x="1259457" y="3017725"/>
            <a:ext cx="4830792" cy="2623795"/>
          </a:xfrm>
          <a:prstGeom prst="rect">
            <a:avLst/>
          </a:prstGeom>
          <a:noFill/>
        </p:spPr>
        <p:txBody>
          <a:bodyPr wrap="square" rtlCol="0">
            <a:spAutoFit/>
          </a:bodyPr>
          <a:lstStyle/>
          <a:p>
            <a:pPr algn="ctr"/>
            <a:endParaRPr lang="en-US" altLang="ko-KR" sz="1050" b="1" dirty="0" smtClean="0"/>
          </a:p>
          <a:p>
            <a:r>
              <a:rPr lang="en-CA" altLang="ko-KR" spc="-100" dirty="0" smtClean="0"/>
              <a:t>• </a:t>
            </a:r>
            <a:r>
              <a:rPr lang="en-CA" altLang="ko-KR" sz="1700" spc="-100" dirty="0" smtClean="0"/>
              <a:t>Tailored response to the specific needs of</a:t>
            </a:r>
          </a:p>
          <a:p>
            <a:r>
              <a:rPr lang="en-CA" altLang="ko-KR" sz="1700" spc="-100" dirty="0" smtClean="0"/>
              <a:t>  parliamentary diplomacy.</a:t>
            </a:r>
          </a:p>
          <a:p>
            <a:r>
              <a:rPr lang="en-CA" altLang="ko-KR" sz="1700" spc="-100" dirty="0" smtClean="0"/>
              <a:t>• Providing information</a:t>
            </a:r>
            <a:r>
              <a:rPr lang="en-US" altLang="ko-KR" sz="1700" spc="-100" dirty="0" smtClean="0"/>
              <a:t>, analysis, and strategic advice</a:t>
            </a:r>
          </a:p>
          <a:p>
            <a:r>
              <a:rPr lang="en-US" altLang="ko-KR" sz="1700" spc="-100" dirty="0" smtClean="0"/>
              <a:t>  on current issues and agenda.</a:t>
            </a:r>
          </a:p>
          <a:p>
            <a:r>
              <a:rPr lang="en-CA" altLang="ko-KR" sz="1700" spc="-100" dirty="0" smtClean="0"/>
              <a:t>• </a:t>
            </a:r>
            <a:r>
              <a:rPr lang="en-US" altLang="ko-KR" sz="1700" spc="-100" dirty="0" smtClean="0"/>
              <a:t>Planning and attending expert meetings.</a:t>
            </a:r>
          </a:p>
          <a:p>
            <a:r>
              <a:rPr lang="en-CA" altLang="ko-KR" sz="1700" spc="-100" dirty="0" smtClean="0"/>
              <a:t>• Preparing speaking notes and delegation reports.</a:t>
            </a:r>
          </a:p>
          <a:p>
            <a:r>
              <a:rPr lang="en-US" altLang="ko-KR" sz="1700" spc="-100" dirty="0" smtClean="0"/>
              <a:t>• Accompanying delegations to meetings.</a:t>
            </a:r>
            <a:br>
              <a:rPr lang="en-US" altLang="ko-KR" sz="1700" spc="-100" dirty="0" smtClean="0"/>
            </a:br>
            <a:r>
              <a:rPr lang="en-CA" altLang="ko-KR" sz="1700" spc="-100" dirty="0" smtClean="0"/>
              <a:t>• </a:t>
            </a:r>
            <a:r>
              <a:rPr lang="en-US" altLang="ko-KR" sz="1700" spc="-100" dirty="0" smtClean="0"/>
              <a:t>Networking with experts and congressional support</a:t>
            </a:r>
          </a:p>
          <a:p>
            <a:r>
              <a:rPr lang="en-US" altLang="ko-KR" sz="1700" spc="-100" dirty="0" smtClean="0"/>
              <a:t> organizations of partner countries.</a:t>
            </a:r>
            <a:endParaRPr lang="ko-KR" altLang="en-US" sz="1700" spc="-100" dirty="0"/>
          </a:p>
        </p:txBody>
      </p:sp>
      <p:pic>
        <p:nvPicPr>
          <p:cNvPr id="2051" name="Picture 3"/>
          <p:cNvPicPr>
            <a:picLocks noChangeAspect="1" noChangeArrowheads="1"/>
          </p:cNvPicPr>
          <p:nvPr/>
        </p:nvPicPr>
        <p:blipFill>
          <a:blip r:embed="rId3" cstate="print"/>
          <a:srcRect/>
          <a:stretch>
            <a:fillRect/>
          </a:stretch>
        </p:blipFill>
        <p:spPr bwMode="auto">
          <a:xfrm>
            <a:off x="9307902" y="3623093"/>
            <a:ext cx="1380226" cy="2018582"/>
          </a:xfrm>
          <a:prstGeom prst="rect">
            <a:avLst/>
          </a:prstGeom>
          <a:noFill/>
          <a:ln w="9525">
            <a:solidFill>
              <a:schemeClr val="accent1"/>
            </a:solidFill>
            <a:miter lim="800000"/>
            <a:headEnd/>
            <a:tailEnd/>
          </a:ln>
        </p:spPr>
      </p:pic>
      <p:sp>
        <p:nvSpPr>
          <p:cNvPr id="14" name="TextBox 13"/>
          <p:cNvSpPr txBox="1"/>
          <p:nvPr/>
        </p:nvSpPr>
        <p:spPr>
          <a:xfrm>
            <a:off x="7185804" y="3605841"/>
            <a:ext cx="1940943" cy="2123658"/>
          </a:xfrm>
          <a:prstGeom prst="rect">
            <a:avLst/>
          </a:prstGeom>
          <a:noFill/>
        </p:spPr>
        <p:txBody>
          <a:bodyPr wrap="square" rtlCol="0">
            <a:spAutoFit/>
          </a:bodyPr>
          <a:lstStyle/>
          <a:p>
            <a:pPr algn="ctr"/>
            <a:r>
              <a:rPr lang="en-US" altLang="ko-KR" sz="3000" b="1" dirty="0" smtClean="0"/>
              <a:t>Publish</a:t>
            </a:r>
            <a:r>
              <a:rPr lang="en-US" altLang="ko-KR" sz="2800" b="1" dirty="0" smtClean="0"/>
              <a:t> </a:t>
            </a:r>
          </a:p>
          <a:p>
            <a:pPr algn="ctr"/>
            <a:endParaRPr lang="en-US" altLang="ko-KR" b="1" i="1" dirty="0" smtClean="0"/>
          </a:p>
          <a:p>
            <a:pPr algn="ctr"/>
            <a:r>
              <a:rPr lang="en-US" altLang="ko-KR" sz="2100" b="1" i="1" dirty="0" smtClean="0"/>
              <a:t>Trends and Analysis of Parliamentary Diplomacy</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155575" y="0"/>
            <a:ext cx="11880850" cy="126876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4" name="타원 3"/>
          <p:cNvSpPr/>
          <p:nvPr/>
        </p:nvSpPr>
        <p:spPr>
          <a:xfrm>
            <a:off x="911424" y="656692"/>
            <a:ext cx="1224136" cy="12241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10" name="타원 9"/>
          <p:cNvSpPr/>
          <p:nvPr/>
        </p:nvSpPr>
        <p:spPr>
          <a:xfrm rot="10800000" flipH="1" flipV="1">
            <a:off x="984607" y="721114"/>
            <a:ext cx="1080120" cy="108012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ko-KR" sz="3400" dirty="0" smtClean="0">
                <a:solidFill>
                  <a:schemeClr val="tx1"/>
                </a:solidFill>
                <a:latin typeface="Impact"/>
              </a:rPr>
              <a:t>13</a:t>
            </a:r>
            <a:endParaRPr lang="ko-KR" altLang="en-US" sz="3400" dirty="0">
              <a:solidFill>
                <a:schemeClr val="tx1"/>
              </a:solidFill>
              <a:latin typeface="Impact"/>
            </a:endParaRPr>
          </a:p>
        </p:txBody>
      </p:sp>
      <p:sp>
        <p:nvSpPr>
          <p:cNvPr id="27" name="矩形 8"/>
          <p:cNvSpPr/>
          <p:nvPr/>
        </p:nvSpPr>
        <p:spPr>
          <a:xfrm>
            <a:off x="2166037" y="350422"/>
            <a:ext cx="9784930" cy="553998"/>
          </a:xfrm>
          <a:prstGeom prst="rect">
            <a:avLst/>
          </a:prstGeom>
        </p:spPr>
        <p:txBody>
          <a:bodyPr wrap="square">
            <a:spAutoFit/>
          </a:bodyPr>
          <a:lstStyle/>
          <a:p>
            <a:pPr lvl="0"/>
            <a:r>
              <a:rPr lang="en-US" altLang="zh-CN" sz="3000" dirty="0" smtClean="0">
                <a:solidFill>
                  <a:schemeClr val="bg1"/>
                </a:solidFill>
                <a:latin typeface="HY강B"/>
                <a:cs typeface="Times New Roman"/>
              </a:rPr>
              <a:t>International Seminars for Parliamentary Research Services </a:t>
            </a:r>
            <a:endParaRPr lang="zh-CN" altLang="en-US" sz="3000" dirty="0">
              <a:solidFill>
                <a:schemeClr val="bg1"/>
              </a:solidFill>
              <a:latin typeface="HY강B"/>
              <a:cs typeface="Times New Roman"/>
            </a:endParaRPr>
          </a:p>
        </p:txBody>
      </p:sp>
      <p:pic>
        <p:nvPicPr>
          <p:cNvPr id="6" name="Picture 3"/>
          <p:cNvPicPr>
            <a:picLocks noChangeAspect="1" noChangeArrowheads="1"/>
          </p:cNvPicPr>
          <p:nvPr/>
        </p:nvPicPr>
        <p:blipFill>
          <a:blip r:embed="rId3" cstate="print"/>
          <a:srcRect/>
          <a:stretch>
            <a:fillRect/>
          </a:stretch>
        </p:blipFill>
        <p:spPr bwMode="auto">
          <a:xfrm>
            <a:off x="862642" y="1992702"/>
            <a:ext cx="10688128" cy="4563375"/>
          </a:xfrm>
          <a:prstGeom prst="rect">
            <a:avLst/>
          </a:prstGeom>
          <a:noFill/>
          <a:ln w="9525">
            <a:noFill/>
            <a:miter lim="800000"/>
            <a:headEnd/>
            <a:tailEnd/>
          </a:ln>
        </p:spPr>
      </p:pic>
      <p:sp>
        <p:nvSpPr>
          <p:cNvPr id="7" name="TextBox 6"/>
          <p:cNvSpPr txBox="1"/>
          <p:nvPr/>
        </p:nvSpPr>
        <p:spPr>
          <a:xfrm>
            <a:off x="2021322" y="1589517"/>
            <a:ext cx="9373098" cy="369332"/>
          </a:xfrm>
          <a:prstGeom prst="rect">
            <a:avLst/>
          </a:prstGeom>
          <a:noFill/>
        </p:spPr>
        <p:txBody>
          <a:bodyPr wrap="square" rtlCol="0">
            <a:spAutoFit/>
          </a:bodyPr>
          <a:lstStyle/>
          <a:p>
            <a:r>
              <a:rPr lang="en-US" altLang="ko-KR" b="1" dirty="0" smtClean="0"/>
              <a:t>Overview of International Seminars for Parliamentary Research Services, 2010-2019</a:t>
            </a:r>
            <a:endParaRPr lang="ko-KR" altLang="en-US"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155575" y="0"/>
            <a:ext cx="11880850" cy="126876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4" name="타원 3"/>
          <p:cNvSpPr/>
          <p:nvPr/>
        </p:nvSpPr>
        <p:spPr>
          <a:xfrm>
            <a:off x="911424" y="656692"/>
            <a:ext cx="1224136" cy="12241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10" name="타원 9"/>
          <p:cNvSpPr/>
          <p:nvPr/>
        </p:nvSpPr>
        <p:spPr>
          <a:xfrm rot="10800000" flipH="1" flipV="1">
            <a:off x="984607" y="721114"/>
            <a:ext cx="1080120" cy="108012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ko-KR" sz="3400" dirty="0" smtClean="0">
                <a:solidFill>
                  <a:schemeClr val="tx1"/>
                </a:solidFill>
                <a:latin typeface="Impact"/>
              </a:rPr>
              <a:t>14</a:t>
            </a:r>
            <a:endParaRPr lang="ko-KR" altLang="en-US" sz="3400" dirty="0">
              <a:solidFill>
                <a:schemeClr val="tx1"/>
              </a:solidFill>
              <a:latin typeface="Impact"/>
            </a:endParaRPr>
          </a:p>
        </p:txBody>
      </p:sp>
      <p:sp>
        <p:nvSpPr>
          <p:cNvPr id="6" name="矩形 8"/>
          <p:cNvSpPr/>
          <p:nvPr/>
        </p:nvSpPr>
        <p:spPr>
          <a:xfrm>
            <a:off x="2653474" y="307371"/>
            <a:ext cx="7284156" cy="646331"/>
          </a:xfrm>
          <a:prstGeom prst="rect">
            <a:avLst/>
          </a:prstGeom>
        </p:spPr>
        <p:txBody>
          <a:bodyPr wrap="square">
            <a:spAutoFit/>
          </a:bodyPr>
          <a:lstStyle/>
          <a:p>
            <a:pPr lvl="0"/>
            <a:r>
              <a:rPr lang="en-US" altLang="zh-CN" sz="3600" dirty="0" smtClean="0">
                <a:solidFill>
                  <a:schemeClr val="bg1"/>
                </a:solidFill>
                <a:latin typeface="HY강B"/>
                <a:cs typeface="Times New Roman"/>
              </a:rPr>
              <a:t>International Exchange of NARS</a:t>
            </a:r>
            <a:endParaRPr lang="zh-CN" altLang="en-US" sz="3600" dirty="0">
              <a:solidFill>
                <a:schemeClr val="bg1"/>
              </a:solidFill>
              <a:latin typeface="HY강B"/>
              <a:cs typeface="Times New Roman"/>
            </a:endParaRPr>
          </a:p>
        </p:txBody>
      </p:sp>
      <p:sp>
        <p:nvSpPr>
          <p:cNvPr id="7" name="직사각형 6"/>
          <p:cNvSpPr/>
          <p:nvPr/>
        </p:nvSpPr>
        <p:spPr>
          <a:xfrm>
            <a:off x="2237947" y="1389655"/>
            <a:ext cx="5208670" cy="400110"/>
          </a:xfrm>
          <a:prstGeom prst="rect">
            <a:avLst/>
          </a:prstGeom>
        </p:spPr>
        <p:txBody>
          <a:bodyPr wrap="none">
            <a:spAutoFit/>
          </a:bodyPr>
          <a:lstStyle/>
          <a:p>
            <a:r>
              <a:rPr lang="en-US" altLang="ko-KR" sz="2000" b="1" dirty="0" smtClean="0"/>
              <a:t>Status of MOUs with Foreign Institutions</a:t>
            </a:r>
            <a:endParaRPr lang="ko-KR" altLang="en-US" sz="2000" b="1" dirty="0"/>
          </a:p>
        </p:txBody>
      </p:sp>
      <p:pic>
        <p:nvPicPr>
          <p:cNvPr id="2" name="Picture 2"/>
          <p:cNvPicPr>
            <a:picLocks noChangeAspect="1" noChangeArrowheads="1"/>
          </p:cNvPicPr>
          <p:nvPr/>
        </p:nvPicPr>
        <p:blipFill>
          <a:blip r:embed="rId3" cstate="print"/>
          <a:srcRect/>
          <a:stretch>
            <a:fillRect/>
          </a:stretch>
        </p:blipFill>
        <p:spPr bwMode="auto">
          <a:xfrm>
            <a:off x="414158" y="1958116"/>
            <a:ext cx="11342077" cy="4684143"/>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7"/>
          <p:cNvSpPr txBox="1"/>
          <p:nvPr/>
        </p:nvSpPr>
        <p:spPr>
          <a:xfrm>
            <a:off x="448327" y="5221820"/>
            <a:ext cx="10966262" cy="707886"/>
          </a:xfrm>
          <a:prstGeom prst="rect">
            <a:avLst/>
          </a:prstGeom>
          <a:noFill/>
        </p:spPr>
        <p:txBody>
          <a:bodyPr wrap="square" rtlCol="0">
            <a:spAutoFit/>
          </a:bodyPr>
          <a:lstStyle/>
          <a:p>
            <a:r>
              <a:rPr lang="en-US" altLang="zh-CN" sz="4000" dirty="0" smtClean="0">
                <a:effectLst>
                  <a:outerShdw blurRad="50800" dist="38100" algn="tr" rotWithShape="0">
                    <a:prstClr val="black">
                      <a:alpha val="40000"/>
                    </a:prstClr>
                  </a:outerShdw>
                </a:effectLst>
                <a:latin typeface="KoPub돋움체 Medium" pitchFamily="2" charset="-127"/>
                <a:ea typeface="KoPub돋움체 Medium" pitchFamily="2" charset="-127"/>
              </a:rPr>
              <a:t>Ⅳ. </a:t>
            </a:r>
            <a:r>
              <a:rPr lang="en-US" altLang="ko-KR" sz="4000" dirty="0" smtClean="0">
                <a:latin typeface="KoPub돋움체 Medium" pitchFamily="2" charset="-127"/>
                <a:ea typeface="KoPub돋움체 Medium" pitchFamily="2" charset="-127"/>
              </a:rPr>
              <a:t>Suggestions for Further Development</a:t>
            </a:r>
            <a:endParaRPr lang="en-US" altLang="ko-KR" sz="4000" dirty="0" smtClean="0">
              <a:effectLst>
                <a:outerShdw blurRad="50800" dist="38100" algn="tr" rotWithShape="0">
                  <a:prstClr val="black">
                    <a:alpha val="40000"/>
                  </a:prstClr>
                </a:outerShdw>
              </a:effectLst>
              <a:latin typeface="KoPub돋움체 Medium" pitchFamily="2" charset="-127"/>
              <a:ea typeface="KoPub돋움체 Medium" pitchFamily="2" charset="-127"/>
            </a:endParaRPr>
          </a:p>
        </p:txBody>
      </p:sp>
      <p:sp>
        <p:nvSpPr>
          <p:cNvPr id="16" name="타원 15"/>
          <p:cNvSpPr/>
          <p:nvPr/>
        </p:nvSpPr>
        <p:spPr>
          <a:xfrm>
            <a:off x="7629237" y="836943"/>
            <a:ext cx="2004291" cy="2004291"/>
          </a:xfrm>
          <a:prstGeom prst="ellipse">
            <a:avLst/>
          </a:prstGeom>
          <a:solidFill>
            <a:schemeClr val="accent5">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타원 18"/>
          <p:cNvSpPr/>
          <p:nvPr/>
        </p:nvSpPr>
        <p:spPr>
          <a:xfrm>
            <a:off x="9904041" y="191617"/>
            <a:ext cx="902965" cy="902965"/>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타원 19"/>
          <p:cNvSpPr/>
          <p:nvPr/>
        </p:nvSpPr>
        <p:spPr>
          <a:xfrm>
            <a:off x="9855730" y="1335770"/>
            <a:ext cx="1559886" cy="1559886"/>
          </a:xfrm>
          <a:prstGeom prst="ellipse">
            <a:avLst/>
          </a:prstGeom>
          <a:solidFill>
            <a:schemeClr val="accent5">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6" name="타원 25"/>
          <p:cNvSpPr/>
          <p:nvPr/>
        </p:nvSpPr>
        <p:spPr>
          <a:xfrm>
            <a:off x="9376180" y="3068930"/>
            <a:ext cx="959099" cy="959099"/>
          </a:xfrm>
          <a:prstGeom prst="ellipse">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7" name="타원 26"/>
          <p:cNvSpPr/>
          <p:nvPr/>
        </p:nvSpPr>
        <p:spPr>
          <a:xfrm>
            <a:off x="11067079" y="376671"/>
            <a:ext cx="959099" cy="959099"/>
          </a:xfrm>
          <a:prstGeom prst="ellipse">
            <a:avLst/>
          </a:prstGeom>
          <a:solidFill>
            <a:schemeClr val="accent5">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8" name="타원 27"/>
          <p:cNvSpPr/>
          <p:nvPr/>
        </p:nvSpPr>
        <p:spPr>
          <a:xfrm>
            <a:off x="11541012" y="2542458"/>
            <a:ext cx="439514" cy="439514"/>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타원 28"/>
          <p:cNvSpPr/>
          <p:nvPr/>
        </p:nvSpPr>
        <p:spPr>
          <a:xfrm>
            <a:off x="8900344" y="180487"/>
            <a:ext cx="475836" cy="475836"/>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1" name="Picture 2"/>
          <p:cNvPicPr>
            <a:picLocks noChangeAspect="1" noChangeArrowheads="1"/>
          </p:cNvPicPr>
          <p:nvPr/>
        </p:nvPicPr>
        <p:blipFill>
          <a:blip r:embed="rId3" cstate="print"/>
          <a:srcRect/>
          <a:stretch>
            <a:fillRect/>
          </a:stretch>
        </p:blipFill>
        <p:spPr bwMode="auto">
          <a:xfrm>
            <a:off x="0" y="1"/>
            <a:ext cx="3184989" cy="798952"/>
          </a:xfrm>
          <a:prstGeom prst="rect">
            <a:avLst/>
          </a:prstGeom>
          <a:noFill/>
          <a:ln w="9525">
            <a:noFill/>
            <a:miter lim="800000"/>
            <a:headEnd/>
            <a:tailEnd/>
          </a:ln>
        </p:spPr>
      </p:pic>
    </p:spTree>
    <p:extLst>
      <p:ext uri="{BB962C8B-B14F-4D97-AF65-F5344CB8AC3E}">
        <p14:creationId xmlns="" xmlns:p14="http://schemas.microsoft.com/office/powerpoint/2010/main" val="3066558148"/>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155575" y="0"/>
            <a:ext cx="11880850" cy="126876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4" name="타원 3"/>
          <p:cNvSpPr/>
          <p:nvPr/>
        </p:nvSpPr>
        <p:spPr>
          <a:xfrm>
            <a:off x="911424" y="656692"/>
            <a:ext cx="1224136" cy="12241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10" name="타원 9"/>
          <p:cNvSpPr/>
          <p:nvPr/>
        </p:nvSpPr>
        <p:spPr>
          <a:xfrm rot="10800000" flipH="1" flipV="1">
            <a:off x="984607" y="721114"/>
            <a:ext cx="1080120" cy="108012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ko-KR" sz="3400" dirty="0" smtClean="0">
                <a:solidFill>
                  <a:schemeClr val="tx1"/>
                </a:solidFill>
                <a:latin typeface="Impact"/>
              </a:rPr>
              <a:t>15</a:t>
            </a:r>
            <a:endParaRPr lang="ko-KR" altLang="en-US" sz="3400" dirty="0">
              <a:solidFill>
                <a:schemeClr val="tx1"/>
              </a:solidFill>
              <a:latin typeface="Impact"/>
            </a:endParaRPr>
          </a:p>
        </p:txBody>
      </p:sp>
      <p:sp>
        <p:nvSpPr>
          <p:cNvPr id="27" name="矩形 8"/>
          <p:cNvSpPr/>
          <p:nvPr/>
        </p:nvSpPr>
        <p:spPr>
          <a:xfrm>
            <a:off x="2282539" y="307370"/>
            <a:ext cx="7706850" cy="646331"/>
          </a:xfrm>
          <a:prstGeom prst="rect">
            <a:avLst/>
          </a:prstGeom>
        </p:spPr>
        <p:txBody>
          <a:bodyPr wrap="square">
            <a:spAutoFit/>
          </a:bodyPr>
          <a:lstStyle/>
          <a:p>
            <a:pPr lvl="0"/>
            <a:r>
              <a:rPr lang="en-US" altLang="zh-CN" sz="3600" dirty="0" smtClean="0">
                <a:solidFill>
                  <a:schemeClr val="bg1"/>
                </a:solidFill>
                <a:latin typeface="HY강B"/>
                <a:cs typeface="Times New Roman"/>
              </a:rPr>
              <a:t>Suggestions for Further Development</a:t>
            </a:r>
            <a:endParaRPr lang="zh-CN" altLang="en-US" sz="3600" dirty="0">
              <a:solidFill>
                <a:schemeClr val="bg1"/>
              </a:solidFill>
              <a:latin typeface="HY강B"/>
              <a:cs typeface="Times New Roman"/>
            </a:endParaRPr>
          </a:p>
        </p:txBody>
      </p:sp>
      <p:sp>
        <p:nvSpPr>
          <p:cNvPr id="6" name="모서리가 둥근 직사각형 5"/>
          <p:cNvSpPr/>
          <p:nvPr/>
        </p:nvSpPr>
        <p:spPr>
          <a:xfrm>
            <a:off x="2054781" y="4097973"/>
            <a:ext cx="2368356" cy="1905356"/>
          </a:xfrm>
          <a:prstGeom prst="roundRect">
            <a:avLst/>
          </a:prstGeom>
          <a:ln w="57150">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altLang="ko-KR" sz="3000" b="1" dirty="0" smtClean="0"/>
              <a:t>Parties</a:t>
            </a:r>
          </a:p>
          <a:p>
            <a:pPr algn="ctr"/>
            <a:endParaRPr lang="en-US" altLang="ko-KR" dirty="0" smtClean="0"/>
          </a:p>
          <a:p>
            <a:pPr algn="ctr"/>
            <a:r>
              <a:rPr lang="en-US" altLang="ko-KR" dirty="0" smtClean="0"/>
              <a:t>Budget</a:t>
            </a:r>
          </a:p>
          <a:p>
            <a:pPr algn="ctr"/>
            <a:r>
              <a:rPr lang="en-US" altLang="ko-KR" dirty="0" smtClean="0"/>
              <a:t>Experts</a:t>
            </a:r>
          </a:p>
          <a:p>
            <a:pPr algn="ctr"/>
            <a:r>
              <a:rPr lang="en-US" altLang="ko-KR" dirty="0" smtClean="0"/>
              <a:t>Organization</a:t>
            </a:r>
            <a:endParaRPr lang="ko-KR" altLang="en-US" dirty="0"/>
          </a:p>
        </p:txBody>
      </p:sp>
      <p:sp>
        <p:nvSpPr>
          <p:cNvPr id="8" name="모서리가 둥근 직사각형 7"/>
          <p:cNvSpPr/>
          <p:nvPr/>
        </p:nvSpPr>
        <p:spPr>
          <a:xfrm>
            <a:off x="5018215" y="4098731"/>
            <a:ext cx="2368356" cy="1905356"/>
          </a:xfrm>
          <a:prstGeom prst="roundRect">
            <a:avLst/>
          </a:prstGeom>
          <a:ln w="57150"/>
        </p:spPr>
        <p:style>
          <a:lnRef idx="2">
            <a:schemeClr val="accent4"/>
          </a:lnRef>
          <a:fillRef idx="1">
            <a:schemeClr val="lt1"/>
          </a:fillRef>
          <a:effectRef idx="0">
            <a:schemeClr val="accent4"/>
          </a:effectRef>
          <a:fontRef idx="minor">
            <a:schemeClr val="dk1"/>
          </a:fontRef>
        </p:style>
        <p:txBody>
          <a:bodyPr rtlCol="0" anchor="ctr"/>
          <a:lstStyle/>
          <a:p>
            <a:pPr algn="ctr"/>
            <a:r>
              <a:rPr lang="en-US" altLang="ko-KR" sz="3000" b="1" dirty="0" smtClean="0"/>
              <a:t>Local</a:t>
            </a:r>
          </a:p>
          <a:p>
            <a:pPr algn="ctr"/>
            <a:endParaRPr lang="en-US" altLang="ko-KR" dirty="0" smtClean="0"/>
          </a:p>
          <a:p>
            <a:pPr algn="ctr"/>
            <a:r>
              <a:rPr lang="en-US" altLang="ko-KR" dirty="0" smtClean="0"/>
              <a:t>Legislative</a:t>
            </a:r>
          </a:p>
          <a:p>
            <a:pPr algn="ctr"/>
            <a:r>
              <a:rPr lang="en-US" altLang="ko-KR" dirty="0" smtClean="0"/>
              <a:t>Executive Branch</a:t>
            </a:r>
          </a:p>
          <a:p>
            <a:pPr algn="ctr"/>
            <a:endParaRPr lang="en-US" altLang="ko-KR" dirty="0" smtClean="0"/>
          </a:p>
        </p:txBody>
      </p:sp>
      <p:sp>
        <p:nvSpPr>
          <p:cNvPr id="11" name="모서리가 둥근 직사각형 10"/>
          <p:cNvSpPr/>
          <p:nvPr/>
        </p:nvSpPr>
        <p:spPr>
          <a:xfrm>
            <a:off x="7988984" y="4099489"/>
            <a:ext cx="2368356" cy="1905356"/>
          </a:xfrm>
          <a:prstGeom prst="roundRect">
            <a:avLst/>
          </a:prstGeom>
          <a:ln w="57150">
            <a:solidFill>
              <a:schemeClr val="accent1">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altLang="ko-KR" sz="3000" b="1" dirty="0" smtClean="0">
                <a:solidFill>
                  <a:schemeClr val="tx1"/>
                </a:solidFill>
              </a:rPr>
              <a:t>Legacy</a:t>
            </a:r>
          </a:p>
          <a:p>
            <a:pPr algn="ctr"/>
            <a:endParaRPr lang="en-US" altLang="ko-KR" dirty="0" smtClean="0">
              <a:solidFill>
                <a:schemeClr val="tx1"/>
              </a:solidFill>
            </a:endParaRPr>
          </a:p>
          <a:p>
            <a:pPr algn="ctr"/>
            <a:r>
              <a:rPr lang="en-US" altLang="ko-KR" dirty="0" smtClean="0">
                <a:solidFill>
                  <a:schemeClr val="tx1"/>
                </a:solidFill>
              </a:rPr>
              <a:t>Speakers</a:t>
            </a:r>
          </a:p>
          <a:p>
            <a:pPr algn="ctr"/>
            <a:r>
              <a:rPr lang="en-US" altLang="ko-KR" dirty="0" smtClean="0">
                <a:solidFill>
                  <a:schemeClr val="tx1"/>
                </a:solidFill>
              </a:rPr>
              <a:t>Chairmen</a:t>
            </a:r>
          </a:p>
          <a:p>
            <a:pPr algn="ctr"/>
            <a:r>
              <a:rPr lang="en-US" altLang="ko-KR" dirty="0" smtClean="0">
                <a:solidFill>
                  <a:schemeClr val="tx1"/>
                </a:solidFill>
              </a:rPr>
              <a:t>MPs</a:t>
            </a:r>
          </a:p>
        </p:txBody>
      </p:sp>
      <p:sp>
        <p:nvSpPr>
          <p:cNvPr id="12" name="모서리가 둥근 직사각형 11"/>
          <p:cNvSpPr/>
          <p:nvPr/>
        </p:nvSpPr>
        <p:spPr>
          <a:xfrm>
            <a:off x="2389517" y="1871929"/>
            <a:ext cx="7858663" cy="966161"/>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sz="3000" b="1" dirty="0" smtClean="0"/>
              <a:t>R.O.K. Parliamentary </a:t>
            </a:r>
            <a:r>
              <a:rPr lang="en-US" altLang="ko-KR" sz="3000" b="1" dirty="0" smtClean="0"/>
              <a:t>Diplomacy</a:t>
            </a:r>
            <a:endParaRPr lang="ko-KR" altLang="en-US" sz="3000" b="1" dirty="0"/>
          </a:p>
        </p:txBody>
      </p:sp>
      <p:sp>
        <p:nvSpPr>
          <p:cNvPr id="13" name="덧셈 기호 12"/>
          <p:cNvSpPr/>
          <p:nvPr/>
        </p:nvSpPr>
        <p:spPr>
          <a:xfrm>
            <a:off x="5857336" y="3071005"/>
            <a:ext cx="690114" cy="698740"/>
          </a:xfrm>
          <a:prstGeom prst="mathPlus">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7"/>
          <p:cNvSpPr txBox="1"/>
          <p:nvPr/>
        </p:nvSpPr>
        <p:spPr>
          <a:xfrm>
            <a:off x="2986481" y="2841234"/>
            <a:ext cx="5503178" cy="1323439"/>
          </a:xfrm>
          <a:prstGeom prst="rect">
            <a:avLst/>
          </a:prstGeom>
          <a:noFill/>
        </p:spPr>
        <p:txBody>
          <a:bodyPr wrap="square">
            <a:spAutoFit/>
          </a:bodyPr>
          <a:lstStyle/>
          <a:p>
            <a:pPr lvl="0"/>
            <a:r>
              <a:rPr lang="en-US" altLang="ko-KR" sz="8000" dirty="0">
                <a:effectLst>
                  <a:outerShdw blurRad="38100" dist="38100" dir="2700000" algn="tl" rotWithShape="0">
                    <a:srgbClr val="000000">
                      <a:alpha val="40000"/>
                    </a:srgbClr>
                  </a:outerShdw>
                </a:effectLst>
              </a:rPr>
              <a:t>Thank </a:t>
            </a:r>
            <a:r>
              <a:rPr lang="en-US" altLang="ko-KR" sz="8000" dirty="0" smtClean="0">
                <a:effectLst>
                  <a:outerShdw blurRad="38100" dist="38100" dir="2700000" algn="tl" rotWithShape="0">
                    <a:srgbClr val="000000">
                      <a:alpha val="40000"/>
                    </a:srgbClr>
                  </a:outerShdw>
                </a:effectLst>
              </a:rPr>
              <a:t>You</a:t>
            </a:r>
            <a:r>
              <a:rPr lang="en-US" altLang="ko-KR" sz="8000" dirty="0">
                <a:effectLst>
                  <a:outerShdw blurRad="38100" dist="38100" dir="2700000" algn="tl" rotWithShape="0">
                    <a:srgbClr val="000000">
                      <a:alpha val="40000"/>
                    </a:srgbClr>
                  </a:outerShdw>
                </a:effectLst>
              </a:rPr>
              <a:t>!</a:t>
            </a:r>
            <a:endParaRPr lang="en-US" altLang="zh-CN" sz="8000" dirty="0">
              <a:solidFill>
                <a:srgbClr val="ECC345"/>
              </a:solidFill>
              <a:cs typeface="Times New Roman"/>
            </a:endParaRPr>
          </a:p>
        </p:txBody>
      </p:sp>
      <p:sp>
        <p:nvSpPr>
          <p:cNvPr id="16" name="타원 15"/>
          <p:cNvSpPr/>
          <p:nvPr/>
        </p:nvSpPr>
        <p:spPr>
          <a:xfrm>
            <a:off x="7629237" y="836943"/>
            <a:ext cx="2004291" cy="2004291"/>
          </a:xfrm>
          <a:prstGeom prst="ellipse">
            <a:avLst/>
          </a:prstGeom>
          <a:solidFill>
            <a:schemeClr val="accent5">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19" name="타원 18"/>
          <p:cNvSpPr/>
          <p:nvPr/>
        </p:nvSpPr>
        <p:spPr>
          <a:xfrm>
            <a:off x="9904041" y="191617"/>
            <a:ext cx="902965" cy="902965"/>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20" name="타원 19"/>
          <p:cNvSpPr/>
          <p:nvPr/>
        </p:nvSpPr>
        <p:spPr>
          <a:xfrm>
            <a:off x="9855730" y="1335770"/>
            <a:ext cx="1559886" cy="1559886"/>
          </a:xfrm>
          <a:prstGeom prst="ellipse">
            <a:avLst/>
          </a:prstGeom>
          <a:solidFill>
            <a:schemeClr val="accent5">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26" name="타원 25"/>
          <p:cNvSpPr/>
          <p:nvPr/>
        </p:nvSpPr>
        <p:spPr>
          <a:xfrm>
            <a:off x="9376180" y="3068930"/>
            <a:ext cx="959099" cy="959099"/>
          </a:xfrm>
          <a:prstGeom prst="ellipse">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27" name="타원 26"/>
          <p:cNvSpPr/>
          <p:nvPr/>
        </p:nvSpPr>
        <p:spPr>
          <a:xfrm>
            <a:off x="11067079" y="376671"/>
            <a:ext cx="959099" cy="959099"/>
          </a:xfrm>
          <a:prstGeom prst="ellipse">
            <a:avLst/>
          </a:prstGeom>
          <a:solidFill>
            <a:schemeClr val="accent5">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28" name="타원 27"/>
          <p:cNvSpPr/>
          <p:nvPr/>
        </p:nvSpPr>
        <p:spPr>
          <a:xfrm>
            <a:off x="11541012" y="2542458"/>
            <a:ext cx="439514" cy="439514"/>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
        <p:nvSpPr>
          <p:cNvPr id="29" name="타원 28"/>
          <p:cNvSpPr/>
          <p:nvPr/>
        </p:nvSpPr>
        <p:spPr>
          <a:xfrm>
            <a:off x="8900344" y="180487"/>
            <a:ext cx="475836" cy="475836"/>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ko-KR" alt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_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3092</TotalTime>
  <Words>801</Words>
  <Application>Microsoft Office PowerPoint</Application>
  <PresentationFormat>사용자 지정</PresentationFormat>
  <Paragraphs>177</Paragraphs>
  <Slides>22</Slides>
  <Notes>22</Notes>
  <HiddenSlides>0</HiddenSlides>
  <MMClips>1</MMClips>
  <ScaleCrop>false</ScaleCrop>
  <HeadingPairs>
    <vt:vector size="6" baseType="variant">
      <vt:variant>
        <vt:lpstr>사용한 글꼴</vt:lpstr>
      </vt:variant>
      <vt:variant>
        <vt:i4>12</vt:i4>
      </vt:variant>
      <vt:variant>
        <vt:lpstr>테마</vt:lpstr>
      </vt:variant>
      <vt:variant>
        <vt:i4>2</vt:i4>
      </vt:variant>
      <vt:variant>
        <vt:lpstr>슬라이드 제목</vt:lpstr>
      </vt:variant>
      <vt:variant>
        <vt:i4>22</vt:i4>
      </vt:variant>
    </vt:vector>
  </HeadingPairs>
  <TitlesOfParts>
    <vt:vector size="36" baseType="lpstr">
      <vt:lpstr>굴림</vt:lpstr>
      <vt:lpstr>Arial</vt:lpstr>
      <vt:lpstr>맑은 고딕</vt:lpstr>
      <vt:lpstr>HY강M</vt:lpstr>
      <vt:lpstr>Times New Roman</vt:lpstr>
      <vt:lpstr>KoPub돋움체 Medium</vt:lpstr>
      <vt:lpstr>Impact</vt:lpstr>
      <vt:lpstr>HY강B</vt:lpstr>
      <vt:lpstr>宋体</vt:lpstr>
      <vt:lpstr>Calibri</vt:lpstr>
      <vt:lpstr>Courier New</vt:lpstr>
      <vt:lpstr>KoPub돋움체 Light</vt:lpstr>
      <vt:lpstr>Office 테마</vt:lpstr>
      <vt:lpstr>1_Office 테마</vt:lpstr>
      <vt:lpstr>슬라이드 1</vt:lpstr>
      <vt:lpstr>슬라이드 2</vt:lpstr>
      <vt:lpstr>슬라이드 3</vt:lpstr>
      <vt:lpstr>슬라이드 4</vt:lpstr>
      <vt:lpstr>슬라이드 5</vt:lpstr>
      <vt:lpstr>슬라이드 6</vt:lpstr>
      <vt:lpstr>슬라이드 7</vt:lpstr>
      <vt:lpstr>슬라이드 8</vt:lpstr>
      <vt:lpstr>슬라이드 9</vt:lpstr>
      <vt:lpstr>슬라이드 10</vt:lpstr>
      <vt:lpstr>슬라이드 11</vt:lpstr>
      <vt:lpstr>슬라이드 12</vt:lpstr>
      <vt:lpstr>슬라이드 13</vt:lpstr>
      <vt:lpstr>슬라이드 14</vt:lpstr>
      <vt:lpstr>슬라이드 15</vt:lpstr>
      <vt:lpstr>슬라이드 16</vt:lpstr>
      <vt:lpstr>슬라이드 17</vt:lpstr>
      <vt:lpstr>슬라이드 18</vt:lpstr>
      <vt:lpstr>슬라이드 19</vt:lpstr>
      <vt:lpstr>슬라이드 20</vt:lpstr>
      <vt:lpstr>슬라이드 21</vt:lpstr>
      <vt:lpstr>슬라이드 22</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유네스코 저개발국 교육발전기금  성과 모니터링 정책연구 중간보고회의</dc:title>
  <dc:creator>전지은</dc:creator>
  <cp:lastModifiedBy>user</cp:lastModifiedBy>
  <cp:revision>584</cp:revision>
  <dcterms:created xsi:type="dcterms:W3CDTF">2017-04-10T16:32:12Z</dcterms:created>
  <dcterms:modified xsi:type="dcterms:W3CDTF">2019-11-01T05:22:28Z</dcterms:modified>
</cp:coreProperties>
</file>